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8.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9.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theme/theme10.xml" ContentType="application/vnd.openxmlformats-officedocument.theme+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1.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2.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theme/theme13.xml" ContentType="application/vnd.openxmlformats-officedocument.theme+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4.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slides/slide50.xml" ContentType="application/vnd.openxmlformats-officedocument.presentationml.slide+xml"/>
  <Override PartName="/ppt/notesSlides/notesSlide50.xml" ContentType="application/vnd.openxmlformats-officedocument.presentationml.notesSlide+xml"/>
  <Override PartName="/ppt/slideLayouts/slideLayout210.xml" ContentType="application/vnd.openxmlformats-officedocument.presentationml.slideLayout+xml"/>
  <Override PartName="/ppt/notesMasters/notesMaster10.xml" ContentType="application/vnd.openxmlformats-officedocument.presentationml.notesMaster+xml"/>
  <Override PartName="/ppt/slideMasters/slideMaster16.xml" ContentType="application/vnd.openxmlformats-officedocument.presentationml.slideMaster+xml"/>
  <Override PartName="/ppt/theme/theme160.xml" ContentType="application/vnd.openxmlformats-officedocument.theme+xml"/>
  <Override PartName="/ppt/slideLayouts/slideLayout810.xml" ContentType="application/vnd.openxmlformats-officedocument.presentationml.slideLayout+xml"/>
  <Override PartName="/ppt/theme/theme18.xml" ContentType="application/vnd.openxmlformats-officedocument.theme+xml"/>
  <Override PartName="/ppt/slideLayouts/slideLayout310.xml" ContentType="application/vnd.openxmlformats-officedocument.presentationml.slideLayout+xml"/>
  <Override PartName="/ppt/slideLayouts/slideLayout710.xml" ContentType="application/vnd.openxmlformats-officedocument.presentationml.slideLayout+xml"/>
  <Override PartName="/ppt/slideLayouts/slideLayout1210.xml" ContentType="application/vnd.openxmlformats-officedocument.presentationml.slideLayout+xml"/>
  <Override PartName="/ppt/slideLayouts/slideLayout169.xml" ContentType="application/vnd.openxmlformats-officedocument.presentationml.slideLayout+xml"/>
  <Override PartName="/ppt/slideLayouts/slideLayout610.xml" ContentType="application/vnd.openxmlformats-officedocument.presentationml.slideLayout+xml"/>
  <Override PartName="/ppt/slideLayouts/slideLayout1110.xml" ContentType="application/vnd.openxmlformats-officedocument.presentationml.slideLayout+xml"/>
  <Override PartName="/ppt/slideLayouts/slideLayout510.xml" ContentType="application/vnd.openxmlformats-officedocument.presentationml.slideLayout+xml"/>
  <Override PartName="/ppt/slideLayouts/slideLayout1010.xml" ContentType="application/vnd.openxmlformats-officedocument.presentationml.slideLayout+xml"/>
  <Override PartName="/ppt/slideLayouts/slideLayout410.xml" ContentType="application/vnd.openxmlformats-officedocument.presentationml.slideLayout+xml"/>
  <Override PartName="/ppt/slideLayouts/slideLayout9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141" r:id="rId1"/>
    <p:sldMasterId id="2147483673" r:id="rId2"/>
    <p:sldMasterId id="2147483676" r:id="rId3"/>
    <p:sldMasterId id="2147483671" r:id="rId4"/>
    <p:sldMasterId id="2147483669" r:id="rId5"/>
    <p:sldMasterId id="2147483665" r:id="rId6"/>
    <p:sldMasterId id="2147483667" r:id="rId7"/>
    <p:sldMasterId id="2147483661" r:id="rId8"/>
    <p:sldMasterId id="2147483658" r:id="rId9"/>
    <p:sldMasterId id="2147483657" r:id="rId10"/>
    <p:sldMasterId id="2147483668" r:id="rId11"/>
    <p:sldMasterId id="2147483666" r:id="rId12"/>
    <p:sldMasterId id="2147483653" r:id="rId13"/>
    <p:sldMasterId id="2147483656" r:id="rId14"/>
    <p:sldMasterId id="2147483674" r:id="rId15"/>
  </p:sldMasterIdLst>
  <p:notesMasterIdLst>
    <p:notesMasterId r:id="rId36"/>
  </p:notesMasterIdLst>
  <p:handoutMasterIdLst>
    <p:handoutMasterId r:id="rId37"/>
  </p:handoutMasterIdLst>
  <p:sldIdLst>
    <p:sldId id="256" r:id="rId16"/>
    <p:sldId id="322" r:id="rId17"/>
    <p:sldId id="318" r:id="rId18"/>
    <p:sldId id="320" r:id="rId19"/>
    <p:sldId id="319" r:id="rId20"/>
    <p:sldId id="303" r:id="rId21"/>
    <p:sldId id="317" r:id="rId22"/>
    <p:sldId id="315" r:id="rId23"/>
    <p:sldId id="313" r:id="rId24"/>
    <p:sldId id="314" r:id="rId25"/>
    <p:sldId id="316" r:id="rId26"/>
    <p:sldId id="301" r:id="rId27"/>
    <p:sldId id="306" r:id="rId28"/>
    <p:sldId id="307" r:id="rId29"/>
    <p:sldId id="308" r:id="rId30"/>
    <p:sldId id="310" r:id="rId31"/>
    <p:sldId id="311" r:id="rId32"/>
    <p:sldId id="299" r:id="rId33"/>
    <p:sldId id="321" r:id="rId34"/>
    <p:sldId id="296" r:id="rId35"/>
  </p:sldIdLst>
  <p:sldSz cx="9144000" cy="6858000" type="screen4x3"/>
  <p:notesSz cx="9926638" cy="6797675"/>
  <p:defaultTextStyle>
    <a:defPPr>
      <a:defRPr lang="en-US"/>
    </a:defPPr>
    <a:lvl1pPr algn="l" rtl="0" eaLnBrk="0" fontAlgn="base" hangingPunct="0">
      <a:spcBef>
        <a:spcPct val="0"/>
      </a:spcBef>
      <a:spcAft>
        <a:spcPct val="0"/>
      </a:spcAft>
      <a:defRPr sz="2000" b="1" kern="1200">
        <a:solidFill>
          <a:srgbClr val="243F81"/>
        </a:solidFill>
        <a:latin typeface="Arial" panose="020B0604020202020204" pitchFamily="34" charset="0"/>
        <a:ea typeface="+mn-ea"/>
        <a:cs typeface="+mn-cs"/>
      </a:defRPr>
    </a:lvl1pPr>
    <a:lvl2pPr marL="457200" algn="l" rtl="0" eaLnBrk="0" fontAlgn="base" hangingPunct="0">
      <a:spcBef>
        <a:spcPct val="0"/>
      </a:spcBef>
      <a:spcAft>
        <a:spcPct val="0"/>
      </a:spcAft>
      <a:defRPr sz="2000" b="1" kern="1200">
        <a:solidFill>
          <a:srgbClr val="243F81"/>
        </a:solidFill>
        <a:latin typeface="Arial" panose="020B0604020202020204" pitchFamily="34" charset="0"/>
        <a:ea typeface="+mn-ea"/>
        <a:cs typeface="+mn-cs"/>
      </a:defRPr>
    </a:lvl2pPr>
    <a:lvl3pPr marL="914400" algn="l" rtl="0" eaLnBrk="0" fontAlgn="base" hangingPunct="0">
      <a:spcBef>
        <a:spcPct val="0"/>
      </a:spcBef>
      <a:spcAft>
        <a:spcPct val="0"/>
      </a:spcAft>
      <a:defRPr sz="2000" b="1" kern="1200">
        <a:solidFill>
          <a:srgbClr val="243F81"/>
        </a:solidFill>
        <a:latin typeface="Arial" panose="020B0604020202020204" pitchFamily="34" charset="0"/>
        <a:ea typeface="+mn-ea"/>
        <a:cs typeface="+mn-cs"/>
      </a:defRPr>
    </a:lvl3pPr>
    <a:lvl4pPr marL="1371600" algn="l" rtl="0" eaLnBrk="0" fontAlgn="base" hangingPunct="0">
      <a:spcBef>
        <a:spcPct val="0"/>
      </a:spcBef>
      <a:spcAft>
        <a:spcPct val="0"/>
      </a:spcAft>
      <a:defRPr sz="2000" b="1" kern="1200">
        <a:solidFill>
          <a:srgbClr val="243F81"/>
        </a:solidFill>
        <a:latin typeface="Arial" panose="020B0604020202020204" pitchFamily="34" charset="0"/>
        <a:ea typeface="+mn-ea"/>
        <a:cs typeface="+mn-cs"/>
      </a:defRPr>
    </a:lvl4pPr>
    <a:lvl5pPr marL="1828800" algn="l" rtl="0" eaLnBrk="0" fontAlgn="base" hangingPunct="0">
      <a:spcBef>
        <a:spcPct val="0"/>
      </a:spcBef>
      <a:spcAft>
        <a:spcPct val="0"/>
      </a:spcAft>
      <a:defRPr sz="2000" b="1" kern="1200">
        <a:solidFill>
          <a:srgbClr val="243F81"/>
        </a:solidFill>
        <a:latin typeface="Arial" panose="020B0604020202020204" pitchFamily="34" charset="0"/>
        <a:ea typeface="+mn-ea"/>
        <a:cs typeface="+mn-cs"/>
      </a:defRPr>
    </a:lvl5pPr>
    <a:lvl6pPr marL="2286000" algn="l" defTabSz="914400" rtl="0" eaLnBrk="1" latinLnBrk="0" hangingPunct="1">
      <a:defRPr sz="2000" b="1" kern="1200">
        <a:solidFill>
          <a:srgbClr val="243F81"/>
        </a:solidFill>
        <a:latin typeface="Arial" panose="020B0604020202020204" pitchFamily="34" charset="0"/>
        <a:ea typeface="+mn-ea"/>
        <a:cs typeface="+mn-cs"/>
      </a:defRPr>
    </a:lvl6pPr>
    <a:lvl7pPr marL="2743200" algn="l" defTabSz="914400" rtl="0" eaLnBrk="1" latinLnBrk="0" hangingPunct="1">
      <a:defRPr sz="2000" b="1" kern="1200">
        <a:solidFill>
          <a:srgbClr val="243F81"/>
        </a:solidFill>
        <a:latin typeface="Arial" panose="020B0604020202020204" pitchFamily="34" charset="0"/>
        <a:ea typeface="+mn-ea"/>
        <a:cs typeface="+mn-cs"/>
      </a:defRPr>
    </a:lvl7pPr>
    <a:lvl8pPr marL="3200400" algn="l" defTabSz="914400" rtl="0" eaLnBrk="1" latinLnBrk="0" hangingPunct="1">
      <a:defRPr sz="2000" b="1" kern="1200">
        <a:solidFill>
          <a:srgbClr val="243F81"/>
        </a:solidFill>
        <a:latin typeface="Arial" panose="020B0604020202020204" pitchFamily="34" charset="0"/>
        <a:ea typeface="+mn-ea"/>
        <a:cs typeface="+mn-cs"/>
      </a:defRPr>
    </a:lvl8pPr>
    <a:lvl9pPr marL="3657600" algn="l" defTabSz="914400" rtl="0" eaLnBrk="1" latinLnBrk="0" hangingPunct="1">
      <a:defRPr sz="2000" b="1" kern="1200">
        <a:solidFill>
          <a:srgbClr val="243F8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141" userDrawn="1">
          <p15:clr>
            <a:srgbClr val="A4A3A4"/>
          </p15:clr>
        </p15:guide>
        <p15:guide id="2" pos="312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3D8D"/>
    <a:srgbClr val="E9F0C3"/>
    <a:srgbClr val="6C504C"/>
    <a:srgbClr val="F58E7A"/>
    <a:srgbClr val="FEC34B"/>
    <a:srgbClr val="BFD700"/>
    <a:srgbClr val="F1B140"/>
    <a:srgbClr val="8FBFD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317" autoAdjust="0"/>
    <p:restoredTop sz="88069" autoAdjust="0"/>
  </p:normalViewPr>
  <p:slideViewPr>
    <p:cSldViewPr>
      <p:cViewPr varScale="1">
        <p:scale>
          <a:sx n="76" d="100"/>
          <a:sy n="76" d="100"/>
        </p:scale>
        <p:origin x="400" y="4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87" d="100"/>
          <a:sy n="87" d="100"/>
        </p:scale>
        <p:origin x="1076" y="64"/>
      </p:cViewPr>
      <p:guideLst>
        <p:guide orient="horz" pos="2141"/>
        <p:guide pos="312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6.xml"/><Relationship Id="rId34" Type="http://schemas.openxmlformats.org/officeDocument/2006/relationships/slide" Target="slides/slide19.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slide" Target="slides/slide14.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notesMaster" Target="notesMasters/notesMaster1.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4B1B82-1663-4400-AC72-61A86744A22D}"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s-PE"/>
        </a:p>
      </dgm:t>
    </dgm:pt>
    <dgm:pt modelId="{62F3369E-2C31-4D38-BBF1-A42592439CE1}">
      <dgm:prSet phldrT="[Texto]"/>
      <dgm:spPr/>
      <dgm:t>
        <a:bodyPr/>
        <a:lstStyle/>
        <a:p>
          <a:r>
            <a:rPr lang="nl-NL" dirty="0">
              <a:solidFill>
                <a:schemeClr val="accent4">
                  <a:lumMod val="75000"/>
                </a:schemeClr>
              </a:solidFill>
            </a:rPr>
            <a:t>Oikocredit</a:t>
          </a:r>
        </a:p>
      </dgm:t>
    </dgm:pt>
    <dgm:pt modelId="{0764E816-EEF4-4B91-B2DE-EE2BBBBD9966}" type="parTrans" cxnId="{991403BE-375E-409A-91C0-5D4A2122FCD5}">
      <dgm:prSet/>
      <dgm:spPr/>
      <dgm:t>
        <a:bodyPr/>
        <a:lstStyle/>
        <a:p>
          <a:endParaRPr lang="nl-NL" dirty="0"/>
        </a:p>
      </dgm:t>
    </dgm:pt>
    <dgm:pt modelId="{FD6FA393-689F-4343-B498-7751BB10086E}" type="sibTrans" cxnId="{991403BE-375E-409A-91C0-5D4A2122FCD5}">
      <dgm:prSet/>
      <dgm:spPr/>
      <dgm:t>
        <a:bodyPr/>
        <a:lstStyle/>
        <a:p>
          <a:endParaRPr lang="nl-NL" dirty="0"/>
        </a:p>
      </dgm:t>
    </dgm:pt>
    <dgm:pt modelId="{91412573-A9E7-4DE9-A0FC-C2A8B75596C7}">
      <dgm:prSet phldrT="[Texto]"/>
      <dgm:spPr/>
      <dgm:t>
        <a:bodyPr/>
        <a:lstStyle/>
        <a:p>
          <a:r>
            <a:rPr lang="nl-NL" b="0" dirty="0">
              <a:solidFill>
                <a:schemeClr val="accent4">
                  <a:lumMod val="75000"/>
                </a:schemeClr>
              </a:solidFill>
            </a:rPr>
            <a:t>Coops</a:t>
          </a:r>
        </a:p>
      </dgm:t>
    </dgm:pt>
    <dgm:pt modelId="{F7433D77-8A26-44D4-AD39-047B71933004}" type="parTrans" cxnId="{6B40BF63-0B2D-41F4-BAE5-9A176734D03A}">
      <dgm:prSet/>
      <dgm:spPr/>
      <dgm:t>
        <a:bodyPr/>
        <a:lstStyle/>
        <a:p>
          <a:endParaRPr lang="nl-NL" dirty="0"/>
        </a:p>
      </dgm:t>
    </dgm:pt>
    <dgm:pt modelId="{464AAB0B-D9CB-4A74-9E28-419D7F3E5C76}" type="sibTrans" cxnId="{6B40BF63-0B2D-41F4-BAE5-9A176734D03A}">
      <dgm:prSet/>
      <dgm:spPr/>
      <dgm:t>
        <a:bodyPr/>
        <a:lstStyle/>
        <a:p>
          <a:endParaRPr lang="nl-NL" dirty="0"/>
        </a:p>
      </dgm:t>
    </dgm:pt>
    <dgm:pt modelId="{36AD8C31-81CD-4D2E-9291-F3B8D4367EA8}">
      <dgm:prSet phldrT="[Texto]"/>
      <dgm:spPr/>
      <dgm:t>
        <a:bodyPr/>
        <a:lstStyle/>
        <a:p>
          <a:r>
            <a:rPr lang="nl-NL" dirty="0">
              <a:solidFill>
                <a:schemeClr val="accent4">
                  <a:lumMod val="75000"/>
                </a:schemeClr>
              </a:solidFill>
            </a:rPr>
            <a:t>Bedrijven</a:t>
          </a:r>
        </a:p>
      </dgm:t>
    </dgm:pt>
    <dgm:pt modelId="{76692AF3-1DC6-49EC-943A-B3135A6400F4}" type="parTrans" cxnId="{EFAB55BB-67EE-4790-9F5D-71B26554CE0A}">
      <dgm:prSet/>
      <dgm:spPr/>
      <dgm:t>
        <a:bodyPr/>
        <a:lstStyle/>
        <a:p>
          <a:endParaRPr lang="nl-NL" dirty="0"/>
        </a:p>
      </dgm:t>
    </dgm:pt>
    <dgm:pt modelId="{853C051A-1E51-4FE2-BE8C-4D5041D4F5D7}" type="sibTrans" cxnId="{EFAB55BB-67EE-4790-9F5D-71B26554CE0A}">
      <dgm:prSet/>
      <dgm:spPr/>
      <dgm:t>
        <a:bodyPr/>
        <a:lstStyle/>
        <a:p>
          <a:endParaRPr lang="nl-NL" dirty="0"/>
        </a:p>
      </dgm:t>
    </dgm:pt>
    <dgm:pt modelId="{E882396C-E870-4F6E-8085-7922D57C6A24}">
      <dgm:prSet phldrT="[Texto]"/>
      <dgm:spPr/>
      <dgm:t>
        <a:bodyPr/>
        <a:lstStyle/>
        <a:p>
          <a:r>
            <a:rPr lang="nl-NL" b="0" dirty="0">
              <a:solidFill>
                <a:schemeClr val="accent4">
                  <a:lumMod val="75000"/>
                </a:schemeClr>
              </a:solidFill>
            </a:rPr>
            <a:t>Non </a:t>
          </a:r>
          <a:r>
            <a:rPr lang="nl-NL" b="0" dirty="0" err="1">
              <a:solidFill>
                <a:schemeClr val="accent4">
                  <a:lumMod val="75000"/>
                </a:schemeClr>
              </a:solidFill>
            </a:rPr>
            <a:t>profit</a:t>
          </a:r>
          <a:r>
            <a:rPr lang="nl-NL" b="0" dirty="0">
              <a:solidFill>
                <a:schemeClr val="accent4">
                  <a:lumMod val="75000"/>
                </a:schemeClr>
              </a:solidFill>
            </a:rPr>
            <a:t> </a:t>
          </a:r>
          <a:r>
            <a:rPr lang="nl-NL" b="0" dirty="0" err="1">
              <a:solidFill>
                <a:schemeClr val="accent4">
                  <a:lumMod val="75000"/>
                </a:schemeClr>
              </a:solidFill>
            </a:rPr>
            <a:t>organizaties</a:t>
          </a:r>
          <a:r>
            <a:rPr lang="nl-NL" b="0" dirty="0">
              <a:solidFill>
                <a:schemeClr val="accent4">
                  <a:lumMod val="75000"/>
                </a:schemeClr>
              </a:solidFill>
            </a:rPr>
            <a:t>/</a:t>
          </a:r>
          <a:r>
            <a:rPr lang="nl-NL" b="0" dirty="0" err="1">
              <a:solidFill>
                <a:schemeClr val="accent4">
                  <a:lumMod val="75000"/>
                </a:schemeClr>
              </a:solidFill>
            </a:rPr>
            <a:t>NGOs</a:t>
          </a:r>
          <a:endParaRPr lang="nl-NL" b="0" dirty="0">
            <a:solidFill>
              <a:schemeClr val="accent4">
                <a:lumMod val="75000"/>
              </a:schemeClr>
            </a:solidFill>
          </a:endParaRPr>
        </a:p>
      </dgm:t>
    </dgm:pt>
    <dgm:pt modelId="{235E1EF1-63A7-4C67-911A-0BD05B783C54}" type="parTrans" cxnId="{BF9C01BA-B72C-46B2-9631-F12BD1091B0D}">
      <dgm:prSet/>
      <dgm:spPr/>
      <dgm:t>
        <a:bodyPr/>
        <a:lstStyle/>
        <a:p>
          <a:endParaRPr lang="nl-NL" dirty="0"/>
        </a:p>
      </dgm:t>
    </dgm:pt>
    <dgm:pt modelId="{4BB4301F-F9C4-4310-93E5-EF200E42C469}" type="sibTrans" cxnId="{BF9C01BA-B72C-46B2-9631-F12BD1091B0D}">
      <dgm:prSet/>
      <dgm:spPr/>
      <dgm:t>
        <a:bodyPr/>
        <a:lstStyle/>
        <a:p>
          <a:endParaRPr lang="nl-NL" dirty="0"/>
        </a:p>
      </dgm:t>
    </dgm:pt>
    <dgm:pt modelId="{97C0B3B4-C0D0-460A-81AD-659FFFD6E1AC}">
      <dgm:prSet/>
      <dgm:spPr/>
      <dgm:t>
        <a:bodyPr/>
        <a:lstStyle/>
        <a:p>
          <a:r>
            <a:rPr lang="nl-NL" dirty="0">
              <a:solidFill>
                <a:schemeClr val="accent4">
                  <a:lumMod val="75000"/>
                </a:schemeClr>
              </a:solidFill>
            </a:rPr>
            <a:t>Financiële  </a:t>
          </a:r>
          <a:r>
            <a:rPr lang="nl-NL" noProof="0" dirty="0">
              <a:solidFill>
                <a:schemeClr val="accent4">
                  <a:lumMod val="75000"/>
                </a:schemeClr>
              </a:solidFill>
            </a:rPr>
            <a:t>Instellingen</a:t>
          </a:r>
        </a:p>
      </dgm:t>
    </dgm:pt>
    <dgm:pt modelId="{A38E2C58-76F0-4E90-AD53-59B208CA2C53}" type="parTrans" cxnId="{F0507388-9ED0-49B5-8A87-EAD3271B136E}">
      <dgm:prSet/>
      <dgm:spPr/>
      <dgm:t>
        <a:bodyPr/>
        <a:lstStyle/>
        <a:p>
          <a:endParaRPr lang="nl-NL" dirty="0"/>
        </a:p>
      </dgm:t>
    </dgm:pt>
    <dgm:pt modelId="{0A51A3A2-D22D-46F8-86F8-D3821228D0EF}" type="sibTrans" cxnId="{F0507388-9ED0-49B5-8A87-EAD3271B136E}">
      <dgm:prSet/>
      <dgm:spPr/>
      <dgm:t>
        <a:bodyPr/>
        <a:lstStyle/>
        <a:p>
          <a:endParaRPr lang="nl-NL" dirty="0"/>
        </a:p>
      </dgm:t>
    </dgm:pt>
    <dgm:pt modelId="{B8FCB409-E126-4CE8-A059-8D754DACD130}">
      <dgm:prSet/>
      <dgm:spPr/>
      <dgm:t>
        <a:bodyPr/>
        <a:lstStyle/>
        <a:p>
          <a:r>
            <a:rPr lang="nl-NL" b="0" dirty="0">
              <a:solidFill>
                <a:schemeClr val="accent4">
                  <a:lumMod val="75000"/>
                </a:schemeClr>
              </a:solidFill>
            </a:rPr>
            <a:t>Boeren</a:t>
          </a:r>
        </a:p>
      </dgm:t>
    </dgm:pt>
    <dgm:pt modelId="{395F6F39-70E8-4F7E-8C48-48F91033DE3F}" type="parTrans" cxnId="{D31E4058-0524-493C-BCF9-CD9015308F24}">
      <dgm:prSet/>
      <dgm:spPr/>
      <dgm:t>
        <a:bodyPr/>
        <a:lstStyle/>
        <a:p>
          <a:endParaRPr lang="nl-NL" dirty="0"/>
        </a:p>
      </dgm:t>
    </dgm:pt>
    <dgm:pt modelId="{FF5E513A-9849-4E22-8264-D4DAB9D07A6F}" type="sibTrans" cxnId="{D31E4058-0524-493C-BCF9-CD9015308F24}">
      <dgm:prSet/>
      <dgm:spPr/>
      <dgm:t>
        <a:bodyPr/>
        <a:lstStyle/>
        <a:p>
          <a:endParaRPr lang="nl-NL" dirty="0"/>
        </a:p>
      </dgm:t>
    </dgm:pt>
    <dgm:pt modelId="{B9F2C332-0A37-438B-A34A-EC5E733AEC4A}">
      <dgm:prSet/>
      <dgm:spPr/>
      <dgm:t>
        <a:bodyPr/>
        <a:lstStyle/>
        <a:p>
          <a:r>
            <a:rPr lang="nl-NL" b="0" dirty="0">
              <a:solidFill>
                <a:schemeClr val="accent4">
                  <a:lumMod val="75000"/>
                </a:schemeClr>
              </a:solidFill>
            </a:rPr>
            <a:t>Klanten/Boeren</a:t>
          </a:r>
        </a:p>
      </dgm:t>
    </dgm:pt>
    <dgm:pt modelId="{A3F89E51-A710-4239-8CCB-578B62A68AAA}" type="parTrans" cxnId="{02018BBB-9BB3-41C3-84DC-5C43C25CFE2B}">
      <dgm:prSet/>
      <dgm:spPr/>
      <dgm:t>
        <a:bodyPr/>
        <a:lstStyle/>
        <a:p>
          <a:endParaRPr lang="nl-NL" dirty="0"/>
        </a:p>
      </dgm:t>
    </dgm:pt>
    <dgm:pt modelId="{BD4D649D-E1CD-4B34-81E7-7FB6519BD434}" type="sibTrans" cxnId="{02018BBB-9BB3-41C3-84DC-5C43C25CFE2B}">
      <dgm:prSet/>
      <dgm:spPr/>
      <dgm:t>
        <a:bodyPr/>
        <a:lstStyle/>
        <a:p>
          <a:endParaRPr lang="nl-NL" dirty="0"/>
        </a:p>
      </dgm:t>
    </dgm:pt>
    <dgm:pt modelId="{87ADE371-8ECA-4425-8123-E964590F61FC}">
      <dgm:prSet/>
      <dgm:spPr/>
      <dgm:t>
        <a:bodyPr/>
        <a:lstStyle/>
        <a:p>
          <a:r>
            <a:rPr lang="nl-NL" b="0" dirty="0">
              <a:solidFill>
                <a:schemeClr val="accent4">
                  <a:lumMod val="75000"/>
                </a:schemeClr>
              </a:solidFill>
            </a:rPr>
            <a:t>Klanten/Boeren</a:t>
          </a:r>
        </a:p>
      </dgm:t>
    </dgm:pt>
    <dgm:pt modelId="{640B1402-5DE0-4C14-A1F6-1E4F03C505C7}" type="parTrans" cxnId="{9D8B2F86-8C76-4951-AE70-D4032FA3742E}">
      <dgm:prSet/>
      <dgm:spPr/>
      <dgm:t>
        <a:bodyPr/>
        <a:lstStyle/>
        <a:p>
          <a:endParaRPr lang="nl-NL" dirty="0"/>
        </a:p>
      </dgm:t>
    </dgm:pt>
    <dgm:pt modelId="{F8E72E8F-C8D5-4949-9E45-F93FDA5BC7EE}" type="sibTrans" cxnId="{9D8B2F86-8C76-4951-AE70-D4032FA3742E}">
      <dgm:prSet/>
      <dgm:spPr/>
      <dgm:t>
        <a:bodyPr/>
        <a:lstStyle/>
        <a:p>
          <a:endParaRPr lang="nl-NL" dirty="0"/>
        </a:p>
      </dgm:t>
    </dgm:pt>
    <dgm:pt modelId="{ADB3964F-A82A-4650-8ED0-3BB7E1F19C37}">
      <dgm:prSet/>
      <dgm:spPr/>
      <dgm:t>
        <a:bodyPr/>
        <a:lstStyle/>
        <a:p>
          <a:r>
            <a:rPr lang="nl-NL" b="0" dirty="0">
              <a:solidFill>
                <a:schemeClr val="accent4">
                  <a:lumMod val="75000"/>
                </a:schemeClr>
              </a:solidFill>
            </a:rPr>
            <a:t>Klanten</a:t>
          </a:r>
        </a:p>
      </dgm:t>
    </dgm:pt>
    <dgm:pt modelId="{81EB2795-C29D-4444-BB89-B69D738BC6F7}" type="parTrans" cxnId="{C15552CD-53B5-4263-A73B-348A69F0EFF5}">
      <dgm:prSet/>
      <dgm:spPr/>
      <dgm:t>
        <a:bodyPr/>
        <a:lstStyle/>
        <a:p>
          <a:endParaRPr lang="nl-NL" dirty="0"/>
        </a:p>
      </dgm:t>
    </dgm:pt>
    <dgm:pt modelId="{E3B024B7-EDC1-49A1-B0E1-617F5BFB554F}" type="sibTrans" cxnId="{C15552CD-53B5-4263-A73B-348A69F0EFF5}">
      <dgm:prSet/>
      <dgm:spPr/>
      <dgm:t>
        <a:bodyPr/>
        <a:lstStyle/>
        <a:p>
          <a:endParaRPr lang="nl-NL" dirty="0"/>
        </a:p>
      </dgm:t>
    </dgm:pt>
    <dgm:pt modelId="{FA8AE6CB-6FBE-4C31-A425-3E6E8B874F37}" type="pres">
      <dgm:prSet presAssocID="{534B1B82-1663-4400-AC72-61A86744A22D}" presName="Name0" presStyleCnt="0">
        <dgm:presLayoutVars>
          <dgm:chPref val="1"/>
          <dgm:dir/>
          <dgm:animOne val="branch"/>
          <dgm:animLvl val="lvl"/>
          <dgm:resizeHandles val="exact"/>
        </dgm:presLayoutVars>
      </dgm:prSet>
      <dgm:spPr/>
    </dgm:pt>
    <dgm:pt modelId="{CB531017-696E-4E11-85BF-D1322A9E7C8A}" type="pres">
      <dgm:prSet presAssocID="{62F3369E-2C31-4D38-BBF1-A42592439CE1}" presName="root1" presStyleCnt="0"/>
      <dgm:spPr/>
    </dgm:pt>
    <dgm:pt modelId="{0FC4D70B-5A8F-4B71-9C0C-41D8979562AF}" type="pres">
      <dgm:prSet presAssocID="{62F3369E-2C31-4D38-BBF1-A42592439CE1}" presName="LevelOneTextNode" presStyleLbl="node0" presStyleIdx="0" presStyleCnt="1">
        <dgm:presLayoutVars>
          <dgm:chPref val="3"/>
        </dgm:presLayoutVars>
      </dgm:prSet>
      <dgm:spPr/>
    </dgm:pt>
    <dgm:pt modelId="{A3A164C3-C843-46B8-8B6B-DDBFEA3F2751}" type="pres">
      <dgm:prSet presAssocID="{62F3369E-2C31-4D38-BBF1-A42592439CE1}" presName="level2hierChild" presStyleCnt="0"/>
      <dgm:spPr/>
    </dgm:pt>
    <dgm:pt modelId="{31B156C3-1727-4A5F-A524-7B86027EDB29}" type="pres">
      <dgm:prSet presAssocID="{F7433D77-8A26-44D4-AD39-047B71933004}" presName="conn2-1" presStyleLbl="parChTrans1D2" presStyleIdx="0" presStyleCnt="4"/>
      <dgm:spPr/>
    </dgm:pt>
    <dgm:pt modelId="{136ECB0D-3B50-4C17-93ED-228D207E8F6D}" type="pres">
      <dgm:prSet presAssocID="{F7433D77-8A26-44D4-AD39-047B71933004}" presName="connTx" presStyleLbl="parChTrans1D2" presStyleIdx="0" presStyleCnt="4"/>
      <dgm:spPr/>
    </dgm:pt>
    <dgm:pt modelId="{F5437F6B-5543-46AB-9992-31E39FD904A3}" type="pres">
      <dgm:prSet presAssocID="{91412573-A9E7-4DE9-A0FC-C2A8B75596C7}" presName="root2" presStyleCnt="0"/>
      <dgm:spPr/>
    </dgm:pt>
    <dgm:pt modelId="{F4F62375-47A2-406F-AAF6-75921253C6BA}" type="pres">
      <dgm:prSet presAssocID="{91412573-A9E7-4DE9-A0FC-C2A8B75596C7}" presName="LevelTwoTextNode" presStyleLbl="node2" presStyleIdx="0" presStyleCnt="4" custLinFactNeighborY="6595">
        <dgm:presLayoutVars>
          <dgm:chPref val="3"/>
        </dgm:presLayoutVars>
      </dgm:prSet>
      <dgm:spPr/>
    </dgm:pt>
    <dgm:pt modelId="{0EC3AE8B-4B5B-4E06-A625-944BC8B61ADA}" type="pres">
      <dgm:prSet presAssocID="{91412573-A9E7-4DE9-A0FC-C2A8B75596C7}" presName="level3hierChild" presStyleCnt="0"/>
      <dgm:spPr/>
    </dgm:pt>
    <dgm:pt modelId="{BE01C8DD-FF9C-4765-89FE-702F3ED4BCFC}" type="pres">
      <dgm:prSet presAssocID="{A3F89E51-A710-4239-8CCB-578B62A68AAA}" presName="conn2-1" presStyleLbl="parChTrans1D3" presStyleIdx="0" presStyleCnt="4"/>
      <dgm:spPr/>
    </dgm:pt>
    <dgm:pt modelId="{6C39FED0-C8F9-4B25-BF73-0271143B81D4}" type="pres">
      <dgm:prSet presAssocID="{A3F89E51-A710-4239-8CCB-578B62A68AAA}" presName="connTx" presStyleLbl="parChTrans1D3" presStyleIdx="0" presStyleCnt="4"/>
      <dgm:spPr/>
    </dgm:pt>
    <dgm:pt modelId="{432EDA61-0E80-49B4-B986-AEC0DC0BEA82}" type="pres">
      <dgm:prSet presAssocID="{B9F2C332-0A37-438B-A34A-EC5E733AEC4A}" presName="root2" presStyleCnt="0"/>
      <dgm:spPr/>
    </dgm:pt>
    <dgm:pt modelId="{269FCD10-F383-45FC-B316-4B9538040220}" type="pres">
      <dgm:prSet presAssocID="{B9F2C332-0A37-438B-A34A-EC5E733AEC4A}" presName="LevelTwoTextNode" presStyleLbl="node3" presStyleIdx="0" presStyleCnt="4" custLinFactNeighborY="6595">
        <dgm:presLayoutVars>
          <dgm:chPref val="3"/>
        </dgm:presLayoutVars>
      </dgm:prSet>
      <dgm:spPr/>
    </dgm:pt>
    <dgm:pt modelId="{5858847E-1990-4F1E-B1FA-CA918DF7533A}" type="pres">
      <dgm:prSet presAssocID="{B9F2C332-0A37-438B-A34A-EC5E733AEC4A}" presName="level3hierChild" presStyleCnt="0"/>
      <dgm:spPr/>
    </dgm:pt>
    <dgm:pt modelId="{3326AB07-55A8-437B-9026-FB40C223D9C9}" type="pres">
      <dgm:prSet presAssocID="{76692AF3-1DC6-49EC-943A-B3135A6400F4}" presName="conn2-1" presStyleLbl="parChTrans1D2" presStyleIdx="1" presStyleCnt="4"/>
      <dgm:spPr/>
    </dgm:pt>
    <dgm:pt modelId="{FD78B15B-06B1-4A03-8B1F-38689B1458F1}" type="pres">
      <dgm:prSet presAssocID="{76692AF3-1DC6-49EC-943A-B3135A6400F4}" presName="connTx" presStyleLbl="parChTrans1D2" presStyleIdx="1" presStyleCnt="4"/>
      <dgm:spPr/>
    </dgm:pt>
    <dgm:pt modelId="{DB230546-7681-4790-BE53-D98FB8C28F33}" type="pres">
      <dgm:prSet presAssocID="{36AD8C31-81CD-4D2E-9291-F3B8D4367EA8}" presName="root2" presStyleCnt="0"/>
      <dgm:spPr/>
    </dgm:pt>
    <dgm:pt modelId="{59793D38-45D7-43E7-A0C4-6E926F480724}" type="pres">
      <dgm:prSet presAssocID="{36AD8C31-81CD-4D2E-9291-F3B8D4367EA8}" presName="LevelTwoTextNode" presStyleLbl="node2" presStyleIdx="1" presStyleCnt="4" custLinFactNeighborY="6595">
        <dgm:presLayoutVars>
          <dgm:chPref val="3"/>
        </dgm:presLayoutVars>
      </dgm:prSet>
      <dgm:spPr/>
    </dgm:pt>
    <dgm:pt modelId="{CD0055F5-A7BD-4911-A291-A12856B8C369}" type="pres">
      <dgm:prSet presAssocID="{36AD8C31-81CD-4D2E-9291-F3B8D4367EA8}" presName="level3hierChild" presStyleCnt="0"/>
      <dgm:spPr/>
    </dgm:pt>
    <dgm:pt modelId="{A241A980-6DD8-48C6-87CB-AA8808416513}" type="pres">
      <dgm:prSet presAssocID="{395F6F39-70E8-4F7E-8C48-48F91033DE3F}" presName="conn2-1" presStyleLbl="parChTrans1D3" presStyleIdx="1" presStyleCnt="4"/>
      <dgm:spPr/>
    </dgm:pt>
    <dgm:pt modelId="{B8AE751F-09CD-498B-8B66-A60D084FB7B6}" type="pres">
      <dgm:prSet presAssocID="{395F6F39-70E8-4F7E-8C48-48F91033DE3F}" presName="connTx" presStyleLbl="parChTrans1D3" presStyleIdx="1" presStyleCnt="4"/>
      <dgm:spPr/>
    </dgm:pt>
    <dgm:pt modelId="{9A846498-AB9E-4F5D-9CBE-A7326C7F3201}" type="pres">
      <dgm:prSet presAssocID="{B8FCB409-E126-4CE8-A059-8D754DACD130}" presName="root2" presStyleCnt="0"/>
      <dgm:spPr/>
    </dgm:pt>
    <dgm:pt modelId="{6A3CD446-C134-498F-BBCC-BBAA2ED5D6B6}" type="pres">
      <dgm:prSet presAssocID="{B8FCB409-E126-4CE8-A059-8D754DACD130}" presName="LevelTwoTextNode" presStyleLbl="node3" presStyleIdx="1" presStyleCnt="4" custLinFactNeighborY="6595">
        <dgm:presLayoutVars>
          <dgm:chPref val="3"/>
        </dgm:presLayoutVars>
      </dgm:prSet>
      <dgm:spPr/>
    </dgm:pt>
    <dgm:pt modelId="{ACD16458-350D-408B-84D6-1DC10826DCEC}" type="pres">
      <dgm:prSet presAssocID="{B8FCB409-E126-4CE8-A059-8D754DACD130}" presName="level3hierChild" presStyleCnt="0"/>
      <dgm:spPr/>
    </dgm:pt>
    <dgm:pt modelId="{60294C57-B491-4426-A8ED-2C19B61674B9}" type="pres">
      <dgm:prSet presAssocID="{235E1EF1-63A7-4C67-911A-0BD05B783C54}" presName="conn2-1" presStyleLbl="parChTrans1D2" presStyleIdx="2" presStyleCnt="4"/>
      <dgm:spPr/>
    </dgm:pt>
    <dgm:pt modelId="{E880A0F7-8657-4267-815F-9D708D494FB0}" type="pres">
      <dgm:prSet presAssocID="{235E1EF1-63A7-4C67-911A-0BD05B783C54}" presName="connTx" presStyleLbl="parChTrans1D2" presStyleIdx="2" presStyleCnt="4"/>
      <dgm:spPr/>
    </dgm:pt>
    <dgm:pt modelId="{2933145E-8F5C-4D50-B931-094E4283CAEC}" type="pres">
      <dgm:prSet presAssocID="{E882396C-E870-4F6E-8085-7922D57C6A24}" presName="root2" presStyleCnt="0"/>
      <dgm:spPr/>
    </dgm:pt>
    <dgm:pt modelId="{ECE14BEC-9977-4A50-91A5-7DDD3D93813F}" type="pres">
      <dgm:prSet presAssocID="{E882396C-E870-4F6E-8085-7922D57C6A24}" presName="LevelTwoTextNode" presStyleLbl="node2" presStyleIdx="2" presStyleCnt="4" custLinFactNeighborY="6595">
        <dgm:presLayoutVars>
          <dgm:chPref val="3"/>
        </dgm:presLayoutVars>
      </dgm:prSet>
      <dgm:spPr/>
    </dgm:pt>
    <dgm:pt modelId="{712E9F74-DFD2-4A02-A12B-03AD67167E5B}" type="pres">
      <dgm:prSet presAssocID="{E882396C-E870-4F6E-8085-7922D57C6A24}" presName="level3hierChild" presStyleCnt="0"/>
      <dgm:spPr/>
    </dgm:pt>
    <dgm:pt modelId="{E30944C9-AEE6-4F4A-961C-60E1E2F5A2FA}" type="pres">
      <dgm:prSet presAssocID="{640B1402-5DE0-4C14-A1F6-1E4F03C505C7}" presName="conn2-1" presStyleLbl="parChTrans1D3" presStyleIdx="2" presStyleCnt="4"/>
      <dgm:spPr/>
    </dgm:pt>
    <dgm:pt modelId="{71E9C67C-6D44-47AE-BD7B-3861A8F8E056}" type="pres">
      <dgm:prSet presAssocID="{640B1402-5DE0-4C14-A1F6-1E4F03C505C7}" presName="connTx" presStyleLbl="parChTrans1D3" presStyleIdx="2" presStyleCnt="4"/>
      <dgm:spPr/>
    </dgm:pt>
    <dgm:pt modelId="{6A6F2BE8-5275-4744-960F-1674FA277153}" type="pres">
      <dgm:prSet presAssocID="{87ADE371-8ECA-4425-8123-E964590F61FC}" presName="root2" presStyleCnt="0"/>
      <dgm:spPr/>
    </dgm:pt>
    <dgm:pt modelId="{329B916E-9262-46F4-B468-0B321861BBBF}" type="pres">
      <dgm:prSet presAssocID="{87ADE371-8ECA-4425-8123-E964590F61FC}" presName="LevelTwoTextNode" presStyleLbl="node3" presStyleIdx="2" presStyleCnt="4" custLinFactNeighborY="6595">
        <dgm:presLayoutVars>
          <dgm:chPref val="3"/>
        </dgm:presLayoutVars>
      </dgm:prSet>
      <dgm:spPr/>
    </dgm:pt>
    <dgm:pt modelId="{4CDE5714-1556-4512-84DF-802E046EAD11}" type="pres">
      <dgm:prSet presAssocID="{87ADE371-8ECA-4425-8123-E964590F61FC}" presName="level3hierChild" presStyleCnt="0"/>
      <dgm:spPr/>
    </dgm:pt>
    <dgm:pt modelId="{308532D1-3A59-4693-9EC9-1BB9A3028C69}" type="pres">
      <dgm:prSet presAssocID="{A38E2C58-76F0-4E90-AD53-59B208CA2C53}" presName="conn2-1" presStyleLbl="parChTrans1D2" presStyleIdx="3" presStyleCnt="4"/>
      <dgm:spPr/>
    </dgm:pt>
    <dgm:pt modelId="{B7682342-EDF1-4CB4-8BD8-D08E0191212C}" type="pres">
      <dgm:prSet presAssocID="{A38E2C58-76F0-4E90-AD53-59B208CA2C53}" presName="connTx" presStyleLbl="parChTrans1D2" presStyleIdx="3" presStyleCnt="4"/>
      <dgm:spPr/>
    </dgm:pt>
    <dgm:pt modelId="{83B96C1E-BD16-42F4-9776-EAA31675F322}" type="pres">
      <dgm:prSet presAssocID="{97C0B3B4-C0D0-460A-81AD-659FFFD6E1AC}" presName="root2" presStyleCnt="0"/>
      <dgm:spPr/>
    </dgm:pt>
    <dgm:pt modelId="{E43AA866-DF68-4D62-99D1-3C40DBA392B4}" type="pres">
      <dgm:prSet presAssocID="{97C0B3B4-C0D0-460A-81AD-659FFFD6E1AC}" presName="LevelTwoTextNode" presStyleLbl="node2" presStyleIdx="3" presStyleCnt="4">
        <dgm:presLayoutVars>
          <dgm:chPref val="3"/>
        </dgm:presLayoutVars>
      </dgm:prSet>
      <dgm:spPr/>
    </dgm:pt>
    <dgm:pt modelId="{E09B136E-D624-485A-BE95-4C652FBB1CF4}" type="pres">
      <dgm:prSet presAssocID="{97C0B3B4-C0D0-460A-81AD-659FFFD6E1AC}" presName="level3hierChild" presStyleCnt="0"/>
      <dgm:spPr/>
    </dgm:pt>
    <dgm:pt modelId="{B0C288CE-D8BF-4898-A700-47FFE1F674BC}" type="pres">
      <dgm:prSet presAssocID="{81EB2795-C29D-4444-BB89-B69D738BC6F7}" presName="conn2-1" presStyleLbl="parChTrans1D3" presStyleIdx="3" presStyleCnt="4"/>
      <dgm:spPr/>
    </dgm:pt>
    <dgm:pt modelId="{C4BBB589-6494-4CCA-B19F-0E5410E51CBD}" type="pres">
      <dgm:prSet presAssocID="{81EB2795-C29D-4444-BB89-B69D738BC6F7}" presName="connTx" presStyleLbl="parChTrans1D3" presStyleIdx="3" presStyleCnt="4"/>
      <dgm:spPr/>
    </dgm:pt>
    <dgm:pt modelId="{E9AD773E-AAB5-4FBA-825C-AB41FF521774}" type="pres">
      <dgm:prSet presAssocID="{ADB3964F-A82A-4650-8ED0-3BB7E1F19C37}" presName="root2" presStyleCnt="0"/>
      <dgm:spPr/>
    </dgm:pt>
    <dgm:pt modelId="{8ED16796-6945-420E-9594-D1C6C0B78F81}" type="pres">
      <dgm:prSet presAssocID="{ADB3964F-A82A-4650-8ED0-3BB7E1F19C37}" presName="LevelTwoTextNode" presStyleLbl="node3" presStyleIdx="3" presStyleCnt="4" custLinFactNeighborX="112" custLinFactNeighborY="285">
        <dgm:presLayoutVars>
          <dgm:chPref val="3"/>
        </dgm:presLayoutVars>
      </dgm:prSet>
      <dgm:spPr/>
    </dgm:pt>
    <dgm:pt modelId="{F107A1DC-F0E3-4A6D-A932-E894A735374C}" type="pres">
      <dgm:prSet presAssocID="{ADB3964F-A82A-4650-8ED0-3BB7E1F19C37}" presName="level3hierChild" presStyleCnt="0"/>
      <dgm:spPr/>
    </dgm:pt>
  </dgm:ptLst>
  <dgm:cxnLst>
    <dgm:cxn modelId="{519D090D-0AE4-4824-99C1-D39418BE4009}" type="presOf" srcId="{A3F89E51-A710-4239-8CCB-578B62A68AAA}" destId="{BE01C8DD-FF9C-4765-89FE-702F3ED4BCFC}" srcOrd="0" destOrd="0" presId="urn:microsoft.com/office/officeart/2008/layout/HorizontalMultiLevelHierarchy"/>
    <dgm:cxn modelId="{25FB9423-79A4-4D17-A9E7-87F67C982CB7}" type="presOf" srcId="{A3F89E51-A710-4239-8CCB-578B62A68AAA}" destId="{6C39FED0-C8F9-4B25-BF73-0271143B81D4}" srcOrd="1" destOrd="0" presId="urn:microsoft.com/office/officeart/2008/layout/HorizontalMultiLevelHierarchy"/>
    <dgm:cxn modelId="{0257BF28-CFFF-4EAB-B9F9-E03076878E12}" type="presOf" srcId="{81EB2795-C29D-4444-BB89-B69D738BC6F7}" destId="{B0C288CE-D8BF-4898-A700-47FFE1F674BC}" srcOrd="0" destOrd="0" presId="urn:microsoft.com/office/officeart/2008/layout/HorizontalMultiLevelHierarchy"/>
    <dgm:cxn modelId="{9AB41C29-E104-40E6-8B52-2829FD21845F}" type="presOf" srcId="{B8FCB409-E126-4CE8-A059-8D754DACD130}" destId="{6A3CD446-C134-498F-BBCC-BBAA2ED5D6B6}" srcOrd="0" destOrd="0" presId="urn:microsoft.com/office/officeart/2008/layout/HorizontalMultiLevelHierarchy"/>
    <dgm:cxn modelId="{B77A5233-D455-4A54-87C8-88800B1769C6}" type="presOf" srcId="{ADB3964F-A82A-4650-8ED0-3BB7E1F19C37}" destId="{8ED16796-6945-420E-9594-D1C6C0B78F81}" srcOrd="0" destOrd="0" presId="urn:microsoft.com/office/officeart/2008/layout/HorizontalMultiLevelHierarchy"/>
    <dgm:cxn modelId="{AB3A9F35-6D6D-486D-9A2D-B936D3E5ADF5}" type="presOf" srcId="{76692AF3-1DC6-49EC-943A-B3135A6400F4}" destId="{FD78B15B-06B1-4A03-8B1F-38689B1458F1}" srcOrd="1" destOrd="0" presId="urn:microsoft.com/office/officeart/2008/layout/HorizontalMultiLevelHierarchy"/>
    <dgm:cxn modelId="{588C4141-4218-456C-8B4D-0AD0C5930E28}" type="presOf" srcId="{E882396C-E870-4F6E-8085-7922D57C6A24}" destId="{ECE14BEC-9977-4A50-91A5-7DDD3D93813F}" srcOrd="0" destOrd="0" presId="urn:microsoft.com/office/officeart/2008/layout/HorizontalMultiLevelHierarchy"/>
    <dgm:cxn modelId="{43317B61-DC5E-4B1D-9CE0-FBD57B1D12CB}" type="presOf" srcId="{97C0B3B4-C0D0-460A-81AD-659FFFD6E1AC}" destId="{E43AA866-DF68-4D62-99D1-3C40DBA392B4}" srcOrd="0" destOrd="0" presId="urn:microsoft.com/office/officeart/2008/layout/HorizontalMultiLevelHierarchy"/>
    <dgm:cxn modelId="{930F3043-4A4F-4544-B498-BEB01AB15425}" type="presOf" srcId="{91412573-A9E7-4DE9-A0FC-C2A8B75596C7}" destId="{F4F62375-47A2-406F-AAF6-75921253C6BA}" srcOrd="0" destOrd="0" presId="urn:microsoft.com/office/officeart/2008/layout/HorizontalMultiLevelHierarchy"/>
    <dgm:cxn modelId="{6B40BF63-0B2D-41F4-BAE5-9A176734D03A}" srcId="{62F3369E-2C31-4D38-BBF1-A42592439CE1}" destId="{91412573-A9E7-4DE9-A0FC-C2A8B75596C7}" srcOrd="0" destOrd="0" parTransId="{F7433D77-8A26-44D4-AD39-047B71933004}" sibTransId="{464AAB0B-D9CB-4A74-9E28-419D7F3E5C76}"/>
    <dgm:cxn modelId="{F3911467-9D94-49D5-9195-3A1D03F6F326}" type="presOf" srcId="{81EB2795-C29D-4444-BB89-B69D738BC6F7}" destId="{C4BBB589-6494-4CCA-B19F-0E5410E51CBD}" srcOrd="1" destOrd="0" presId="urn:microsoft.com/office/officeart/2008/layout/HorizontalMultiLevelHierarchy"/>
    <dgm:cxn modelId="{1289C76B-AED4-4D03-9457-21FFE2FE0D1C}" type="presOf" srcId="{235E1EF1-63A7-4C67-911A-0BD05B783C54}" destId="{E880A0F7-8657-4267-815F-9D708D494FB0}" srcOrd="1" destOrd="0" presId="urn:microsoft.com/office/officeart/2008/layout/HorizontalMultiLevelHierarchy"/>
    <dgm:cxn modelId="{D31E4058-0524-493C-BCF9-CD9015308F24}" srcId="{36AD8C31-81CD-4D2E-9291-F3B8D4367EA8}" destId="{B8FCB409-E126-4CE8-A059-8D754DACD130}" srcOrd="0" destOrd="0" parTransId="{395F6F39-70E8-4F7E-8C48-48F91033DE3F}" sibTransId="{FF5E513A-9849-4E22-8264-D4DAB9D07A6F}"/>
    <dgm:cxn modelId="{1D477058-A7BF-47FB-B802-CBA74F64DBC8}" type="presOf" srcId="{640B1402-5DE0-4C14-A1F6-1E4F03C505C7}" destId="{E30944C9-AEE6-4F4A-961C-60E1E2F5A2FA}" srcOrd="0" destOrd="0" presId="urn:microsoft.com/office/officeart/2008/layout/HorizontalMultiLevelHierarchy"/>
    <dgm:cxn modelId="{A5147D58-5EC9-4B28-8622-71F7F814546A}" type="presOf" srcId="{F7433D77-8A26-44D4-AD39-047B71933004}" destId="{136ECB0D-3B50-4C17-93ED-228D207E8F6D}" srcOrd="1" destOrd="0" presId="urn:microsoft.com/office/officeart/2008/layout/HorizontalMultiLevelHierarchy"/>
    <dgm:cxn modelId="{AE372B59-4E82-4AE3-93BE-BF2693011529}" type="presOf" srcId="{235E1EF1-63A7-4C67-911A-0BD05B783C54}" destId="{60294C57-B491-4426-A8ED-2C19B61674B9}" srcOrd="0" destOrd="0" presId="urn:microsoft.com/office/officeart/2008/layout/HorizontalMultiLevelHierarchy"/>
    <dgm:cxn modelId="{DA6A307B-5095-45C7-B733-E7AC7A7C30BC}" type="presOf" srcId="{62F3369E-2C31-4D38-BBF1-A42592439CE1}" destId="{0FC4D70B-5A8F-4B71-9C0C-41D8979562AF}" srcOrd="0" destOrd="0" presId="urn:microsoft.com/office/officeart/2008/layout/HorizontalMultiLevelHierarchy"/>
    <dgm:cxn modelId="{9D8B2F86-8C76-4951-AE70-D4032FA3742E}" srcId="{E882396C-E870-4F6E-8085-7922D57C6A24}" destId="{87ADE371-8ECA-4425-8123-E964590F61FC}" srcOrd="0" destOrd="0" parTransId="{640B1402-5DE0-4C14-A1F6-1E4F03C505C7}" sibTransId="{F8E72E8F-C8D5-4949-9E45-F93FDA5BC7EE}"/>
    <dgm:cxn modelId="{9CB08486-AD73-4D3B-B6DA-692A4649E3B4}" type="presOf" srcId="{395F6F39-70E8-4F7E-8C48-48F91033DE3F}" destId="{A241A980-6DD8-48C6-87CB-AA8808416513}" srcOrd="0" destOrd="0" presId="urn:microsoft.com/office/officeart/2008/layout/HorizontalMultiLevelHierarchy"/>
    <dgm:cxn modelId="{F0507388-9ED0-49B5-8A87-EAD3271B136E}" srcId="{62F3369E-2C31-4D38-BBF1-A42592439CE1}" destId="{97C0B3B4-C0D0-460A-81AD-659FFFD6E1AC}" srcOrd="3" destOrd="0" parTransId="{A38E2C58-76F0-4E90-AD53-59B208CA2C53}" sibTransId="{0A51A3A2-D22D-46F8-86F8-D3821228D0EF}"/>
    <dgm:cxn modelId="{AC304091-A453-4A1F-9C15-473B17A1C81B}" type="presOf" srcId="{87ADE371-8ECA-4425-8123-E964590F61FC}" destId="{329B916E-9262-46F4-B468-0B321861BBBF}" srcOrd="0" destOrd="0" presId="urn:microsoft.com/office/officeart/2008/layout/HorizontalMultiLevelHierarchy"/>
    <dgm:cxn modelId="{970F149B-F0A3-4ED6-8D67-4059E41DDDD8}" type="presOf" srcId="{76692AF3-1DC6-49EC-943A-B3135A6400F4}" destId="{3326AB07-55A8-437B-9026-FB40C223D9C9}" srcOrd="0" destOrd="0" presId="urn:microsoft.com/office/officeart/2008/layout/HorizontalMultiLevelHierarchy"/>
    <dgm:cxn modelId="{802A90A0-FED5-4193-9F1A-ACDA3BB9030C}" type="presOf" srcId="{640B1402-5DE0-4C14-A1F6-1E4F03C505C7}" destId="{71E9C67C-6D44-47AE-BD7B-3861A8F8E056}" srcOrd="1" destOrd="0" presId="urn:microsoft.com/office/officeart/2008/layout/HorizontalMultiLevelHierarchy"/>
    <dgm:cxn modelId="{BF9C01BA-B72C-46B2-9631-F12BD1091B0D}" srcId="{62F3369E-2C31-4D38-BBF1-A42592439CE1}" destId="{E882396C-E870-4F6E-8085-7922D57C6A24}" srcOrd="2" destOrd="0" parTransId="{235E1EF1-63A7-4C67-911A-0BD05B783C54}" sibTransId="{4BB4301F-F9C4-4310-93E5-EF200E42C469}"/>
    <dgm:cxn modelId="{EFAB55BB-67EE-4790-9F5D-71B26554CE0A}" srcId="{62F3369E-2C31-4D38-BBF1-A42592439CE1}" destId="{36AD8C31-81CD-4D2E-9291-F3B8D4367EA8}" srcOrd="1" destOrd="0" parTransId="{76692AF3-1DC6-49EC-943A-B3135A6400F4}" sibTransId="{853C051A-1E51-4FE2-BE8C-4D5041D4F5D7}"/>
    <dgm:cxn modelId="{02018BBB-9BB3-41C3-84DC-5C43C25CFE2B}" srcId="{91412573-A9E7-4DE9-A0FC-C2A8B75596C7}" destId="{B9F2C332-0A37-438B-A34A-EC5E733AEC4A}" srcOrd="0" destOrd="0" parTransId="{A3F89E51-A710-4239-8CCB-578B62A68AAA}" sibTransId="{BD4D649D-E1CD-4B34-81E7-7FB6519BD434}"/>
    <dgm:cxn modelId="{991403BE-375E-409A-91C0-5D4A2122FCD5}" srcId="{534B1B82-1663-4400-AC72-61A86744A22D}" destId="{62F3369E-2C31-4D38-BBF1-A42592439CE1}" srcOrd="0" destOrd="0" parTransId="{0764E816-EEF4-4B91-B2DE-EE2BBBBD9966}" sibTransId="{FD6FA393-689F-4343-B498-7751BB10086E}"/>
    <dgm:cxn modelId="{8E2844C2-8085-4DF4-8FE6-448B224A0AAD}" type="presOf" srcId="{A38E2C58-76F0-4E90-AD53-59B208CA2C53}" destId="{B7682342-EDF1-4CB4-8BD8-D08E0191212C}" srcOrd="1" destOrd="0" presId="urn:microsoft.com/office/officeart/2008/layout/HorizontalMultiLevelHierarchy"/>
    <dgm:cxn modelId="{045A0FC5-9372-4059-97F6-F960E896EBC3}" type="presOf" srcId="{534B1B82-1663-4400-AC72-61A86744A22D}" destId="{FA8AE6CB-6FBE-4C31-A425-3E6E8B874F37}" srcOrd="0" destOrd="0" presId="urn:microsoft.com/office/officeart/2008/layout/HorizontalMultiLevelHierarchy"/>
    <dgm:cxn modelId="{2EAA97CB-58EA-4EFF-A82E-209252EBFA58}" type="presOf" srcId="{F7433D77-8A26-44D4-AD39-047B71933004}" destId="{31B156C3-1727-4A5F-A524-7B86027EDB29}" srcOrd="0" destOrd="0" presId="urn:microsoft.com/office/officeart/2008/layout/HorizontalMultiLevelHierarchy"/>
    <dgm:cxn modelId="{8DAF35CC-001E-4DEB-8B06-1BACA422B04F}" type="presOf" srcId="{A38E2C58-76F0-4E90-AD53-59B208CA2C53}" destId="{308532D1-3A59-4693-9EC9-1BB9A3028C69}" srcOrd="0" destOrd="0" presId="urn:microsoft.com/office/officeart/2008/layout/HorizontalMultiLevelHierarchy"/>
    <dgm:cxn modelId="{C15552CD-53B5-4263-A73B-348A69F0EFF5}" srcId="{97C0B3B4-C0D0-460A-81AD-659FFFD6E1AC}" destId="{ADB3964F-A82A-4650-8ED0-3BB7E1F19C37}" srcOrd="0" destOrd="0" parTransId="{81EB2795-C29D-4444-BB89-B69D738BC6F7}" sibTransId="{E3B024B7-EDC1-49A1-B0E1-617F5BFB554F}"/>
    <dgm:cxn modelId="{222E04CE-41C5-4597-A952-99492220D6E7}" type="presOf" srcId="{395F6F39-70E8-4F7E-8C48-48F91033DE3F}" destId="{B8AE751F-09CD-498B-8B66-A60D084FB7B6}" srcOrd="1" destOrd="0" presId="urn:microsoft.com/office/officeart/2008/layout/HorizontalMultiLevelHierarchy"/>
    <dgm:cxn modelId="{F5968CE4-DCF6-4641-8F6C-10E3389397FB}" type="presOf" srcId="{B9F2C332-0A37-438B-A34A-EC5E733AEC4A}" destId="{269FCD10-F383-45FC-B316-4B9538040220}" srcOrd="0" destOrd="0" presId="urn:microsoft.com/office/officeart/2008/layout/HorizontalMultiLevelHierarchy"/>
    <dgm:cxn modelId="{38BF10E5-BBC5-430E-AA9B-589165F2B56B}" type="presOf" srcId="{36AD8C31-81CD-4D2E-9291-F3B8D4367EA8}" destId="{59793D38-45D7-43E7-A0C4-6E926F480724}" srcOrd="0" destOrd="0" presId="urn:microsoft.com/office/officeart/2008/layout/HorizontalMultiLevelHierarchy"/>
    <dgm:cxn modelId="{EDCCD315-12AF-4CE9-8034-24A8A458D4E6}" type="presParOf" srcId="{FA8AE6CB-6FBE-4C31-A425-3E6E8B874F37}" destId="{CB531017-696E-4E11-85BF-D1322A9E7C8A}" srcOrd="0" destOrd="0" presId="urn:microsoft.com/office/officeart/2008/layout/HorizontalMultiLevelHierarchy"/>
    <dgm:cxn modelId="{4FB54FA3-67A9-49F3-B396-0AB3A9D30854}" type="presParOf" srcId="{CB531017-696E-4E11-85BF-D1322A9E7C8A}" destId="{0FC4D70B-5A8F-4B71-9C0C-41D8979562AF}" srcOrd="0" destOrd="0" presId="urn:microsoft.com/office/officeart/2008/layout/HorizontalMultiLevelHierarchy"/>
    <dgm:cxn modelId="{3F1B1C6C-40C9-4F04-98B8-5C817FFBC878}" type="presParOf" srcId="{CB531017-696E-4E11-85BF-D1322A9E7C8A}" destId="{A3A164C3-C843-46B8-8B6B-DDBFEA3F2751}" srcOrd="1" destOrd="0" presId="urn:microsoft.com/office/officeart/2008/layout/HorizontalMultiLevelHierarchy"/>
    <dgm:cxn modelId="{65CC1D14-722B-422C-A38E-F9C6C70096BD}" type="presParOf" srcId="{A3A164C3-C843-46B8-8B6B-DDBFEA3F2751}" destId="{31B156C3-1727-4A5F-A524-7B86027EDB29}" srcOrd="0" destOrd="0" presId="urn:microsoft.com/office/officeart/2008/layout/HorizontalMultiLevelHierarchy"/>
    <dgm:cxn modelId="{BC6C19D6-F9B4-4327-8656-110CBB5EE20A}" type="presParOf" srcId="{31B156C3-1727-4A5F-A524-7B86027EDB29}" destId="{136ECB0D-3B50-4C17-93ED-228D207E8F6D}" srcOrd="0" destOrd="0" presId="urn:microsoft.com/office/officeart/2008/layout/HorizontalMultiLevelHierarchy"/>
    <dgm:cxn modelId="{4D12BD9F-BC25-4DD6-A8FA-2D6E828EAEAA}" type="presParOf" srcId="{A3A164C3-C843-46B8-8B6B-DDBFEA3F2751}" destId="{F5437F6B-5543-46AB-9992-31E39FD904A3}" srcOrd="1" destOrd="0" presId="urn:microsoft.com/office/officeart/2008/layout/HorizontalMultiLevelHierarchy"/>
    <dgm:cxn modelId="{344CC609-B289-43B3-8A27-9BF729791F1C}" type="presParOf" srcId="{F5437F6B-5543-46AB-9992-31E39FD904A3}" destId="{F4F62375-47A2-406F-AAF6-75921253C6BA}" srcOrd="0" destOrd="0" presId="urn:microsoft.com/office/officeart/2008/layout/HorizontalMultiLevelHierarchy"/>
    <dgm:cxn modelId="{223E3FCC-91C8-4F3B-8594-5374485CBE0D}" type="presParOf" srcId="{F5437F6B-5543-46AB-9992-31E39FD904A3}" destId="{0EC3AE8B-4B5B-4E06-A625-944BC8B61ADA}" srcOrd="1" destOrd="0" presId="urn:microsoft.com/office/officeart/2008/layout/HorizontalMultiLevelHierarchy"/>
    <dgm:cxn modelId="{9DC3E25A-64B0-4AA4-BBD9-99BBDF6F8680}" type="presParOf" srcId="{0EC3AE8B-4B5B-4E06-A625-944BC8B61ADA}" destId="{BE01C8DD-FF9C-4765-89FE-702F3ED4BCFC}" srcOrd="0" destOrd="0" presId="urn:microsoft.com/office/officeart/2008/layout/HorizontalMultiLevelHierarchy"/>
    <dgm:cxn modelId="{3FFD23B3-2D8E-4C6F-BC45-21D3C1625B5D}" type="presParOf" srcId="{BE01C8DD-FF9C-4765-89FE-702F3ED4BCFC}" destId="{6C39FED0-C8F9-4B25-BF73-0271143B81D4}" srcOrd="0" destOrd="0" presId="urn:microsoft.com/office/officeart/2008/layout/HorizontalMultiLevelHierarchy"/>
    <dgm:cxn modelId="{E92D2E68-109F-4A06-86F4-50A2F63DF2E8}" type="presParOf" srcId="{0EC3AE8B-4B5B-4E06-A625-944BC8B61ADA}" destId="{432EDA61-0E80-49B4-B986-AEC0DC0BEA82}" srcOrd="1" destOrd="0" presId="urn:microsoft.com/office/officeart/2008/layout/HorizontalMultiLevelHierarchy"/>
    <dgm:cxn modelId="{3B859230-3ACE-4E41-913F-13AC166D1D7B}" type="presParOf" srcId="{432EDA61-0E80-49B4-B986-AEC0DC0BEA82}" destId="{269FCD10-F383-45FC-B316-4B9538040220}" srcOrd="0" destOrd="0" presId="urn:microsoft.com/office/officeart/2008/layout/HorizontalMultiLevelHierarchy"/>
    <dgm:cxn modelId="{B2DF3567-D3B4-43F7-B72F-F54FD9662088}" type="presParOf" srcId="{432EDA61-0E80-49B4-B986-AEC0DC0BEA82}" destId="{5858847E-1990-4F1E-B1FA-CA918DF7533A}" srcOrd="1" destOrd="0" presId="urn:microsoft.com/office/officeart/2008/layout/HorizontalMultiLevelHierarchy"/>
    <dgm:cxn modelId="{D00AE310-AF65-4BE1-99EE-6D96B482EE13}" type="presParOf" srcId="{A3A164C3-C843-46B8-8B6B-DDBFEA3F2751}" destId="{3326AB07-55A8-437B-9026-FB40C223D9C9}" srcOrd="2" destOrd="0" presId="urn:microsoft.com/office/officeart/2008/layout/HorizontalMultiLevelHierarchy"/>
    <dgm:cxn modelId="{12387E0F-97A3-4F3C-8161-566EEBB12B59}" type="presParOf" srcId="{3326AB07-55A8-437B-9026-FB40C223D9C9}" destId="{FD78B15B-06B1-4A03-8B1F-38689B1458F1}" srcOrd="0" destOrd="0" presId="urn:microsoft.com/office/officeart/2008/layout/HorizontalMultiLevelHierarchy"/>
    <dgm:cxn modelId="{12DDD413-9DFE-4933-BAFC-871CEBAEC22F}" type="presParOf" srcId="{A3A164C3-C843-46B8-8B6B-DDBFEA3F2751}" destId="{DB230546-7681-4790-BE53-D98FB8C28F33}" srcOrd="3" destOrd="0" presId="urn:microsoft.com/office/officeart/2008/layout/HorizontalMultiLevelHierarchy"/>
    <dgm:cxn modelId="{8B7F69C0-E6C6-457F-9025-8D60979341F1}" type="presParOf" srcId="{DB230546-7681-4790-BE53-D98FB8C28F33}" destId="{59793D38-45D7-43E7-A0C4-6E926F480724}" srcOrd="0" destOrd="0" presId="urn:microsoft.com/office/officeart/2008/layout/HorizontalMultiLevelHierarchy"/>
    <dgm:cxn modelId="{6053DA58-C211-4DC6-95B4-7B7A1DF1B427}" type="presParOf" srcId="{DB230546-7681-4790-BE53-D98FB8C28F33}" destId="{CD0055F5-A7BD-4911-A291-A12856B8C369}" srcOrd="1" destOrd="0" presId="urn:microsoft.com/office/officeart/2008/layout/HorizontalMultiLevelHierarchy"/>
    <dgm:cxn modelId="{CDBB3A22-F206-4A36-AD5D-77CB37EA59C6}" type="presParOf" srcId="{CD0055F5-A7BD-4911-A291-A12856B8C369}" destId="{A241A980-6DD8-48C6-87CB-AA8808416513}" srcOrd="0" destOrd="0" presId="urn:microsoft.com/office/officeart/2008/layout/HorizontalMultiLevelHierarchy"/>
    <dgm:cxn modelId="{8DBC4E59-8731-412B-A504-60B2550328A4}" type="presParOf" srcId="{A241A980-6DD8-48C6-87CB-AA8808416513}" destId="{B8AE751F-09CD-498B-8B66-A60D084FB7B6}" srcOrd="0" destOrd="0" presId="urn:microsoft.com/office/officeart/2008/layout/HorizontalMultiLevelHierarchy"/>
    <dgm:cxn modelId="{5EC3127C-33AE-480B-A0D4-DC8BD76BCFBE}" type="presParOf" srcId="{CD0055F5-A7BD-4911-A291-A12856B8C369}" destId="{9A846498-AB9E-4F5D-9CBE-A7326C7F3201}" srcOrd="1" destOrd="0" presId="urn:microsoft.com/office/officeart/2008/layout/HorizontalMultiLevelHierarchy"/>
    <dgm:cxn modelId="{6A0D9EFA-323A-4A07-8AA7-35353733EB0F}" type="presParOf" srcId="{9A846498-AB9E-4F5D-9CBE-A7326C7F3201}" destId="{6A3CD446-C134-498F-BBCC-BBAA2ED5D6B6}" srcOrd="0" destOrd="0" presId="urn:microsoft.com/office/officeart/2008/layout/HorizontalMultiLevelHierarchy"/>
    <dgm:cxn modelId="{1F4EB6FA-BB7B-40C8-A927-830C64BF66B1}" type="presParOf" srcId="{9A846498-AB9E-4F5D-9CBE-A7326C7F3201}" destId="{ACD16458-350D-408B-84D6-1DC10826DCEC}" srcOrd="1" destOrd="0" presId="urn:microsoft.com/office/officeart/2008/layout/HorizontalMultiLevelHierarchy"/>
    <dgm:cxn modelId="{7CFAF82D-9FA4-41EB-BCA0-614BFE1F1809}" type="presParOf" srcId="{A3A164C3-C843-46B8-8B6B-DDBFEA3F2751}" destId="{60294C57-B491-4426-A8ED-2C19B61674B9}" srcOrd="4" destOrd="0" presId="urn:microsoft.com/office/officeart/2008/layout/HorizontalMultiLevelHierarchy"/>
    <dgm:cxn modelId="{5806FBB9-89AB-412E-9FED-05BFD86597EA}" type="presParOf" srcId="{60294C57-B491-4426-A8ED-2C19B61674B9}" destId="{E880A0F7-8657-4267-815F-9D708D494FB0}" srcOrd="0" destOrd="0" presId="urn:microsoft.com/office/officeart/2008/layout/HorizontalMultiLevelHierarchy"/>
    <dgm:cxn modelId="{A9213FE8-AB4C-4405-81D1-E1DD55243640}" type="presParOf" srcId="{A3A164C3-C843-46B8-8B6B-DDBFEA3F2751}" destId="{2933145E-8F5C-4D50-B931-094E4283CAEC}" srcOrd="5" destOrd="0" presId="urn:microsoft.com/office/officeart/2008/layout/HorizontalMultiLevelHierarchy"/>
    <dgm:cxn modelId="{6ADE9349-28F1-4A5E-8A84-2003B07A7B06}" type="presParOf" srcId="{2933145E-8F5C-4D50-B931-094E4283CAEC}" destId="{ECE14BEC-9977-4A50-91A5-7DDD3D93813F}" srcOrd="0" destOrd="0" presId="urn:microsoft.com/office/officeart/2008/layout/HorizontalMultiLevelHierarchy"/>
    <dgm:cxn modelId="{BDB34CF9-D39A-470A-B376-051D23145394}" type="presParOf" srcId="{2933145E-8F5C-4D50-B931-094E4283CAEC}" destId="{712E9F74-DFD2-4A02-A12B-03AD67167E5B}" srcOrd="1" destOrd="0" presId="urn:microsoft.com/office/officeart/2008/layout/HorizontalMultiLevelHierarchy"/>
    <dgm:cxn modelId="{6C5ED474-A7C6-4674-BA3B-F26B1DCEAD2B}" type="presParOf" srcId="{712E9F74-DFD2-4A02-A12B-03AD67167E5B}" destId="{E30944C9-AEE6-4F4A-961C-60E1E2F5A2FA}" srcOrd="0" destOrd="0" presId="urn:microsoft.com/office/officeart/2008/layout/HorizontalMultiLevelHierarchy"/>
    <dgm:cxn modelId="{0D86B39A-B1A0-4B88-AE6A-869BF662F7DF}" type="presParOf" srcId="{E30944C9-AEE6-4F4A-961C-60E1E2F5A2FA}" destId="{71E9C67C-6D44-47AE-BD7B-3861A8F8E056}" srcOrd="0" destOrd="0" presId="urn:microsoft.com/office/officeart/2008/layout/HorizontalMultiLevelHierarchy"/>
    <dgm:cxn modelId="{BF029DA9-1B3B-4679-9753-7882FF3F0CFD}" type="presParOf" srcId="{712E9F74-DFD2-4A02-A12B-03AD67167E5B}" destId="{6A6F2BE8-5275-4744-960F-1674FA277153}" srcOrd="1" destOrd="0" presId="urn:microsoft.com/office/officeart/2008/layout/HorizontalMultiLevelHierarchy"/>
    <dgm:cxn modelId="{6FD970AD-4126-4DF4-BED2-9DF27105D3F0}" type="presParOf" srcId="{6A6F2BE8-5275-4744-960F-1674FA277153}" destId="{329B916E-9262-46F4-B468-0B321861BBBF}" srcOrd="0" destOrd="0" presId="urn:microsoft.com/office/officeart/2008/layout/HorizontalMultiLevelHierarchy"/>
    <dgm:cxn modelId="{7DF731B9-AEA0-4A82-B704-6AAF28C7E489}" type="presParOf" srcId="{6A6F2BE8-5275-4744-960F-1674FA277153}" destId="{4CDE5714-1556-4512-84DF-802E046EAD11}" srcOrd="1" destOrd="0" presId="urn:microsoft.com/office/officeart/2008/layout/HorizontalMultiLevelHierarchy"/>
    <dgm:cxn modelId="{1DCD0FDE-CBE6-4E63-A8E8-4723235DB6D9}" type="presParOf" srcId="{A3A164C3-C843-46B8-8B6B-DDBFEA3F2751}" destId="{308532D1-3A59-4693-9EC9-1BB9A3028C69}" srcOrd="6" destOrd="0" presId="urn:microsoft.com/office/officeart/2008/layout/HorizontalMultiLevelHierarchy"/>
    <dgm:cxn modelId="{7C92FF3F-8C5A-4534-A909-903FF5E08A9D}" type="presParOf" srcId="{308532D1-3A59-4693-9EC9-1BB9A3028C69}" destId="{B7682342-EDF1-4CB4-8BD8-D08E0191212C}" srcOrd="0" destOrd="0" presId="urn:microsoft.com/office/officeart/2008/layout/HorizontalMultiLevelHierarchy"/>
    <dgm:cxn modelId="{C5CD6D9D-C2A6-485E-8011-DAF3F2585E45}" type="presParOf" srcId="{A3A164C3-C843-46B8-8B6B-DDBFEA3F2751}" destId="{83B96C1E-BD16-42F4-9776-EAA31675F322}" srcOrd="7" destOrd="0" presId="urn:microsoft.com/office/officeart/2008/layout/HorizontalMultiLevelHierarchy"/>
    <dgm:cxn modelId="{397AD789-9EFF-43E4-B03E-651DFED2FEB0}" type="presParOf" srcId="{83B96C1E-BD16-42F4-9776-EAA31675F322}" destId="{E43AA866-DF68-4D62-99D1-3C40DBA392B4}" srcOrd="0" destOrd="0" presId="urn:microsoft.com/office/officeart/2008/layout/HorizontalMultiLevelHierarchy"/>
    <dgm:cxn modelId="{806416F0-60C0-4B5D-BBB2-A2F31D76D8DA}" type="presParOf" srcId="{83B96C1E-BD16-42F4-9776-EAA31675F322}" destId="{E09B136E-D624-485A-BE95-4C652FBB1CF4}" srcOrd="1" destOrd="0" presId="urn:microsoft.com/office/officeart/2008/layout/HorizontalMultiLevelHierarchy"/>
    <dgm:cxn modelId="{7B8ABE4D-8A39-4884-B44D-4AD652B86A8C}" type="presParOf" srcId="{E09B136E-D624-485A-BE95-4C652FBB1CF4}" destId="{B0C288CE-D8BF-4898-A700-47FFE1F674BC}" srcOrd="0" destOrd="0" presId="urn:microsoft.com/office/officeart/2008/layout/HorizontalMultiLevelHierarchy"/>
    <dgm:cxn modelId="{1B5C40F0-BDE0-4C9A-9549-48D64F3FFF76}" type="presParOf" srcId="{B0C288CE-D8BF-4898-A700-47FFE1F674BC}" destId="{C4BBB589-6494-4CCA-B19F-0E5410E51CBD}" srcOrd="0" destOrd="0" presId="urn:microsoft.com/office/officeart/2008/layout/HorizontalMultiLevelHierarchy"/>
    <dgm:cxn modelId="{2290F4CA-FA44-496E-B739-6E8079E0D456}" type="presParOf" srcId="{E09B136E-D624-485A-BE95-4C652FBB1CF4}" destId="{E9AD773E-AAB5-4FBA-825C-AB41FF521774}" srcOrd="1" destOrd="0" presId="urn:microsoft.com/office/officeart/2008/layout/HorizontalMultiLevelHierarchy"/>
    <dgm:cxn modelId="{C172A89A-B8C3-4433-BCC3-9ABC06079E83}" type="presParOf" srcId="{E9AD773E-AAB5-4FBA-825C-AB41FF521774}" destId="{8ED16796-6945-420E-9594-D1C6C0B78F81}" srcOrd="0" destOrd="0" presId="urn:microsoft.com/office/officeart/2008/layout/HorizontalMultiLevelHierarchy"/>
    <dgm:cxn modelId="{32C03EF3-45BC-41E5-A584-254B51B7E2FB}" type="presParOf" srcId="{E9AD773E-AAB5-4FBA-825C-AB41FF521774}" destId="{F107A1DC-F0E3-4A6D-A932-E894A735374C}" srcOrd="1" destOrd="0" presId="urn:microsoft.com/office/officeart/2008/layout/HorizontalMultiLevelHierarchy"/>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C288CE-D8BF-4898-A700-47FFE1F674BC}">
      <dsp:nvSpPr>
        <dsp:cNvPr id="0" name=""/>
        <dsp:cNvSpPr/>
      </dsp:nvSpPr>
      <dsp:spPr>
        <a:xfrm>
          <a:off x="3725468" y="3384617"/>
          <a:ext cx="497519" cy="91440"/>
        </a:xfrm>
        <a:custGeom>
          <a:avLst/>
          <a:gdLst/>
          <a:ahLst/>
          <a:cxnLst/>
          <a:rect l="0" t="0" r="0" b="0"/>
          <a:pathLst>
            <a:path>
              <a:moveTo>
                <a:pt x="0" y="45720"/>
              </a:moveTo>
              <a:lnTo>
                <a:pt x="248759" y="45720"/>
              </a:lnTo>
              <a:lnTo>
                <a:pt x="248759" y="47869"/>
              </a:lnTo>
              <a:lnTo>
                <a:pt x="497519" y="478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3961790" y="3417899"/>
        <a:ext cx="24876" cy="24876"/>
      </dsp:txXfrm>
    </dsp:sp>
    <dsp:sp modelId="{308532D1-3A59-4693-9EC9-1BB9A3028C69}">
      <dsp:nvSpPr>
        <dsp:cNvPr id="0" name=""/>
        <dsp:cNvSpPr/>
      </dsp:nvSpPr>
      <dsp:spPr>
        <a:xfrm>
          <a:off x="756962" y="2016224"/>
          <a:ext cx="494751" cy="1414113"/>
        </a:xfrm>
        <a:custGeom>
          <a:avLst/>
          <a:gdLst/>
          <a:ahLst/>
          <a:cxnLst/>
          <a:rect l="0" t="0" r="0" b="0"/>
          <a:pathLst>
            <a:path>
              <a:moveTo>
                <a:pt x="0" y="0"/>
              </a:moveTo>
              <a:lnTo>
                <a:pt x="247375" y="0"/>
              </a:lnTo>
              <a:lnTo>
                <a:pt x="247375" y="1414113"/>
              </a:lnTo>
              <a:lnTo>
                <a:pt x="494751" y="141411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966883" y="2685826"/>
        <a:ext cx="74908" cy="74908"/>
      </dsp:txXfrm>
    </dsp:sp>
    <dsp:sp modelId="{E30944C9-AEE6-4F4A-961C-60E1E2F5A2FA}">
      <dsp:nvSpPr>
        <dsp:cNvPr id="0" name=""/>
        <dsp:cNvSpPr/>
      </dsp:nvSpPr>
      <dsp:spPr>
        <a:xfrm>
          <a:off x="3725468" y="2491614"/>
          <a:ext cx="494751" cy="91440"/>
        </a:xfrm>
        <a:custGeom>
          <a:avLst/>
          <a:gdLst/>
          <a:ahLst/>
          <a:cxnLst/>
          <a:rect l="0" t="0" r="0" b="0"/>
          <a:pathLst>
            <a:path>
              <a:moveTo>
                <a:pt x="0" y="45720"/>
              </a:moveTo>
              <a:lnTo>
                <a:pt x="494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3960475" y="2524965"/>
        <a:ext cx="24737" cy="24737"/>
      </dsp:txXfrm>
    </dsp:sp>
    <dsp:sp modelId="{60294C57-B491-4426-A8ED-2C19B61674B9}">
      <dsp:nvSpPr>
        <dsp:cNvPr id="0" name=""/>
        <dsp:cNvSpPr/>
      </dsp:nvSpPr>
      <dsp:spPr>
        <a:xfrm>
          <a:off x="756962" y="2016224"/>
          <a:ext cx="494751" cy="521110"/>
        </a:xfrm>
        <a:custGeom>
          <a:avLst/>
          <a:gdLst/>
          <a:ahLst/>
          <a:cxnLst/>
          <a:rect l="0" t="0" r="0" b="0"/>
          <a:pathLst>
            <a:path>
              <a:moveTo>
                <a:pt x="0" y="0"/>
              </a:moveTo>
              <a:lnTo>
                <a:pt x="247375" y="0"/>
              </a:lnTo>
              <a:lnTo>
                <a:pt x="247375" y="521110"/>
              </a:lnTo>
              <a:lnTo>
                <a:pt x="494751" y="52111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986373" y="2258814"/>
        <a:ext cx="35928" cy="35928"/>
      </dsp:txXfrm>
    </dsp:sp>
    <dsp:sp modelId="{A241A980-6DD8-48C6-87CB-AA8808416513}">
      <dsp:nvSpPr>
        <dsp:cNvPr id="0" name=""/>
        <dsp:cNvSpPr/>
      </dsp:nvSpPr>
      <dsp:spPr>
        <a:xfrm>
          <a:off x="3725468" y="1548871"/>
          <a:ext cx="494751" cy="91440"/>
        </a:xfrm>
        <a:custGeom>
          <a:avLst/>
          <a:gdLst/>
          <a:ahLst/>
          <a:cxnLst/>
          <a:rect l="0" t="0" r="0" b="0"/>
          <a:pathLst>
            <a:path>
              <a:moveTo>
                <a:pt x="0" y="45720"/>
              </a:moveTo>
              <a:lnTo>
                <a:pt x="494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3960475" y="1582223"/>
        <a:ext cx="24737" cy="24737"/>
      </dsp:txXfrm>
    </dsp:sp>
    <dsp:sp modelId="{3326AB07-55A8-437B-9026-FB40C223D9C9}">
      <dsp:nvSpPr>
        <dsp:cNvPr id="0" name=""/>
        <dsp:cNvSpPr/>
      </dsp:nvSpPr>
      <dsp:spPr>
        <a:xfrm>
          <a:off x="756962" y="1594591"/>
          <a:ext cx="494751" cy="421632"/>
        </a:xfrm>
        <a:custGeom>
          <a:avLst/>
          <a:gdLst/>
          <a:ahLst/>
          <a:cxnLst/>
          <a:rect l="0" t="0" r="0" b="0"/>
          <a:pathLst>
            <a:path>
              <a:moveTo>
                <a:pt x="0" y="421632"/>
              </a:moveTo>
              <a:lnTo>
                <a:pt x="247375" y="421632"/>
              </a:lnTo>
              <a:lnTo>
                <a:pt x="247375" y="0"/>
              </a:lnTo>
              <a:lnTo>
                <a:pt x="49475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988086" y="1789156"/>
        <a:ext cx="32502" cy="32502"/>
      </dsp:txXfrm>
    </dsp:sp>
    <dsp:sp modelId="{BE01C8DD-FF9C-4765-89FE-702F3ED4BCFC}">
      <dsp:nvSpPr>
        <dsp:cNvPr id="0" name=""/>
        <dsp:cNvSpPr/>
      </dsp:nvSpPr>
      <dsp:spPr>
        <a:xfrm>
          <a:off x="3725468" y="606129"/>
          <a:ext cx="494751" cy="91440"/>
        </a:xfrm>
        <a:custGeom>
          <a:avLst/>
          <a:gdLst/>
          <a:ahLst/>
          <a:cxnLst/>
          <a:rect l="0" t="0" r="0" b="0"/>
          <a:pathLst>
            <a:path>
              <a:moveTo>
                <a:pt x="0" y="45720"/>
              </a:moveTo>
              <a:lnTo>
                <a:pt x="494751" y="4572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3960475" y="639480"/>
        <a:ext cx="24737" cy="24737"/>
      </dsp:txXfrm>
    </dsp:sp>
    <dsp:sp modelId="{31B156C3-1727-4A5F-A524-7B86027EDB29}">
      <dsp:nvSpPr>
        <dsp:cNvPr id="0" name=""/>
        <dsp:cNvSpPr/>
      </dsp:nvSpPr>
      <dsp:spPr>
        <a:xfrm>
          <a:off x="756962" y="651849"/>
          <a:ext cx="494751" cy="1364374"/>
        </a:xfrm>
        <a:custGeom>
          <a:avLst/>
          <a:gdLst/>
          <a:ahLst/>
          <a:cxnLst/>
          <a:rect l="0" t="0" r="0" b="0"/>
          <a:pathLst>
            <a:path>
              <a:moveTo>
                <a:pt x="0" y="1364374"/>
              </a:moveTo>
              <a:lnTo>
                <a:pt x="247375" y="1364374"/>
              </a:lnTo>
              <a:lnTo>
                <a:pt x="247375" y="0"/>
              </a:lnTo>
              <a:lnTo>
                <a:pt x="494751" y="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nl-NL" sz="500" kern="1200" dirty="0"/>
        </a:p>
      </dsp:txBody>
      <dsp:txXfrm>
        <a:off x="968054" y="1297754"/>
        <a:ext cx="72565" cy="72565"/>
      </dsp:txXfrm>
    </dsp:sp>
    <dsp:sp modelId="{0FC4D70B-5A8F-4B71-9C0C-41D8979562AF}">
      <dsp:nvSpPr>
        <dsp:cNvPr id="0" name=""/>
        <dsp:cNvSpPr/>
      </dsp:nvSpPr>
      <dsp:spPr>
        <a:xfrm rot="16200000">
          <a:off x="-1604855" y="1639127"/>
          <a:ext cx="3969440"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3020" tIns="33020" rIns="33020" bIns="33020" numCol="1" spcCol="1270" anchor="ctr" anchorCtr="0">
          <a:noAutofit/>
        </a:bodyPr>
        <a:lstStyle/>
        <a:p>
          <a:pPr marL="0" lvl="0" indent="0" algn="ctr" defTabSz="2311400">
            <a:lnSpc>
              <a:spcPct val="90000"/>
            </a:lnSpc>
            <a:spcBef>
              <a:spcPct val="0"/>
            </a:spcBef>
            <a:spcAft>
              <a:spcPct val="35000"/>
            </a:spcAft>
            <a:buNone/>
          </a:pPr>
          <a:r>
            <a:rPr lang="nl-NL" sz="5200" kern="1200" dirty="0">
              <a:solidFill>
                <a:schemeClr val="accent4">
                  <a:lumMod val="75000"/>
                </a:schemeClr>
              </a:solidFill>
            </a:rPr>
            <a:t>Oikocredit</a:t>
          </a:r>
        </a:p>
      </dsp:txBody>
      <dsp:txXfrm>
        <a:off x="-1604855" y="1639127"/>
        <a:ext cx="3969440" cy="754193"/>
      </dsp:txXfrm>
    </dsp:sp>
    <dsp:sp modelId="{F4F62375-47A2-406F-AAF6-75921253C6BA}">
      <dsp:nvSpPr>
        <dsp:cNvPr id="0" name=""/>
        <dsp:cNvSpPr/>
      </dsp:nvSpPr>
      <dsp:spPr>
        <a:xfrm>
          <a:off x="1251713" y="274752"/>
          <a:ext cx="2473755"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b="0" kern="1200" dirty="0">
              <a:solidFill>
                <a:schemeClr val="accent4">
                  <a:lumMod val="75000"/>
                </a:schemeClr>
              </a:solidFill>
            </a:rPr>
            <a:t>Coops</a:t>
          </a:r>
        </a:p>
      </dsp:txBody>
      <dsp:txXfrm>
        <a:off x="1251713" y="274752"/>
        <a:ext cx="2473755" cy="754193"/>
      </dsp:txXfrm>
    </dsp:sp>
    <dsp:sp modelId="{269FCD10-F383-45FC-B316-4B9538040220}">
      <dsp:nvSpPr>
        <dsp:cNvPr id="0" name=""/>
        <dsp:cNvSpPr/>
      </dsp:nvSpPr>
      <dsp:spPr>
        <a:xfrm>
          <a:off x="4220220" y="274752"/>
          <a:ext cx="2473755"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b="0" kern="1200" dirty="0">
              <a:solidFill>
                <a:schemeClr val="accent4">
                  <a:lumMod val="75000"/>
                </a:schemeClr>
              </a:solidFill>
            </a:rPr>
            <a:t>Klanten/Boeren</a:t>
          </a:r>
        </a:p>
      </dsp:txBody>
      <dsp:txXfrm>
        <a:off x="4220220" y="274752"/>
        <a:ext cx="2473755" cy="754193"/>
      </dsp:txXfrm>
    </dsp:sp>
    <dsp:sp modelId="{59793D38-45D7-43E7-A0C4-6E926F480724}">
      <dsp:nvSpPr>
        <dsp:cNvPr id="0" name=""/>
        <dsp:cNvSpPr/>
      </dsp:nvSpPr>
      <dsp:spPr>
        <a:xfrm>
          <a:off x="1251713" y="1217495"/>
          <a:ext cx="2473755"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dirty="0">
              <a:solidFill>
                <a:schemeClr val="accent4">
                  <a:lumMod val="75000"/>
                </a:schemeClr>
              </a:solidFill>
            </a:rPr>
            <a:t>Bedrijven</a:t>
          </a:r>
        </a:p>
      </dsp:txBody>
      <dsp:txXfrm>
        <a:off x="1251713" y="1217495"/>
        <a:ext cx="2473755" cy="754193"/>
      </dsp:txXfrm>
    </dsp:sp>
    <dsp:sp modelId="{6A3CD446-C134-498F-BBCC-BBAA2ED5D6B6}">
      <dsp:nvSpPr>
        <dsp:cNvPr id="0" name=""/>
        <dsp:cNvSpPr/>
      </dsp:nvSpPr>
      <dsp:spPr>
        <a:xfrm>
          <a:off x="4220220" y="1217495"/>
          <a:ext cx="2473755"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b="0" kern="1200" dirty="0">
              <a:solidFill>
                <a:schemeClr val="accent4">
                  <a:lumMod val="75000"/>
                </a:schemeClr>
              </a:solidFill>
            </a:rPr>
            <a:t>Boeren</a:t>
          </a:r>
        </a:p>
      </dsp:txBody>
      <dsp:txXfrm>
        <a:off x="4220220" y="1217495"/>
        <a:ext cx="2473755" cy="754193"/>
      </dsp:txXfrm>
    </dsp:sp>
    <dsp:sp modelId="{ECE14BEC-9977-4A50-91A5-7DDD3D93813F}">
      <dsp:nvSpPr>
        <dsp:cNvPr id="0" name=""/>
        <dsp:cNvSpPr/>
      </dsp:nvSpPr>
      <dsp:spPr>
        <a:xfrm>
          <a:off x="1251713" y="2160237"/>
          <a:ext cx="2473755"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b="0" kern="1200" dirty="0">
              <a:solidFill>
                <a:schemeClr val="accent4">
                  <a:lumMod val="75000"/>
                </a:schemeClr>
              </a:solidFill>
            </a:rPr>
            <a:t>Non </a:t>
          </a:r>
          <a:r>
            <a:rPr lang="nl-NL" sz="2200" b="0" kern="1200" dirty="0" err="1">
              <a:solidFill>
                <a:schemeClr val="accent4">
                  <a:lumMod val="75000"/>
                </a:schemeClr>
              </a:solidFill>
            </a:rPr>
            <a:t>profit</a:t>
          </a:r>
          <a:r>
            <a:rPr lang="nl-NL" sz="2200" b="0" kern="1200" dirty="0">
              <a:solidFill>
                <a:schemeClr val="accent4">
                  <a:lumMod val="75000"/>
                </a:schemeClr>
              </a:solidFill>
            </a:rPr>
            <a:t> </a:t>
          </a:r>
          <a:r>
            <a:rPr lang="nl-NL" sz="2200" b="0" kern="1200" dirty="0" err="1">
              <a:solidFill>
                <a:schemeClr val="accent4">
                  <a:lumMod val="75000"/>
                </a:schemeClr>
              </a:solidFill>
            </a:rPr>
            <a:t>organizaties</a:t>
          </a:r>
          <a:r>
            <a:rPr lang="nl-NL" sz="2200" b="0" kern="1200" dirty="0">
              <a:solidFill>
                <a:schemeClr val="accent4">
                  <a:lumMod val="75000"/>
                </a:schemeClr>
              </a:solidFill>
            </a:rPr>
            <a:t>/</a:t>
          </a:r>
          <a:r>
            <a:rPr lang="nl-NL" sz="2200" b="0" kern="1200" dirty="0" err="1">
              <a:solidFill>
                <a:schemeClr val="accent4">
                  <a:lumMod val="75000"/>
                </a:schemeClr>
              </a:solidFill>
            </a:rPr>
            <a:t>NGOs</a:t>
          </a:r>
          <a:endParaRPr lang="nl-NL" sz="2200" b="0" kern="1200" dirty="0">
            <a:solidFill>
              <a:schemeClr val="accent4">
                <a:lumMod val="75000"/>
              </a:schemeClr>
            </a:solidFill>
          </a:endParaRPr>
        </a:p>
      </dsp:txBody>
      <dsp:txXfrm>
        <a:off x="1251713" y="2160237"/>
        <a:ext cx="2473755" cy="754193"/>
      </dsp:txXfrm>
    </dsp:sp>
    <dsp:sp modelId="{329B916E-9262-46F4-B468-0B321861BBBF}">
      <dsp:nvSpPr>
        <dsp:cNvPr id="0" name=""/>
        <dsp:cNvSpPr/>
      </dsp:nvSpPr>
      <dsp:spPr>
        <a:xfrm>
          <a:off x="4220220" y="2160237"/>
          <a:ext cx="2473755"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b="0" kern="1200" dirty="0">
              <a:solidFill>
                <a:schemeClr val="accent4">
                  <a:lumMod val="75000"/>
                </a:schemeClr>
              </a:solidFill>
            </a:rPr>
            <a:t>Klanten/Boeren</a:t>
          </a:r>
        </a:p>
      </dsp:txBody>
      <dsp:txXfrm>
        <a:off x="4220220" y="2160237"/>
        <a:ext cx="2473755" cy="754193"/>
      </dsp:txXfrm>
    </dsp:sp>
    <dsp:sp modelId="{E43AA866-DF68-4D62-99D1-3C40DBA392B4}">
      <dsp:nvSpPr>
        <dsp:cNvPr id="0" name=""/>
        <dsp:cNvSpPr/>
      </dsp:nvSpPr>
      <dsp:spPr>
        <a:xfrm>
          <a:off x="1251713" y="3053240"/>
          <a:ext cx="2473755"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kern="1200" dirty="0">
              <a:solidFill>
                <a:schemeClr val="accent4">
                  <a:lumMod val="75000"/>
                </a:schemeClr>
              </a:solidFill>
            </a:rPr>
            <a:t>Financiële  </a:t>
          </a:r>
          <a:r>
            <a:rPr lang="nl-NL" sz="2200" kern="1200" noProof="0" dirty="0">
              <a:solidFill>
                <a:schemeClr val="accent4">
                  <a:lumMod val="75000"/>
                </a:schemeClr>
              </a:solidFill>
            </a:rPr>
            <a:t>Instellingen</a:t>
          </a:r>
        </a:p>
      </dsp:txBody>
      <dsp:txXfrm>
        <a:off x="1251713" y="3053240"/>
        <a:ext cx="2473755" cy="754193"/>
      </dsp:txXfrm>
    </dsp:sp>
    <dsp:sp modelId="{8ED16796-6945-420E-9594-D1C6C0B78F81}">
      <dsp:nvSpPr>
        <dsp:cNvPr id="0" name=""/>
        <dsp:cNvSpPr/>
      </dsp:nvSpPr>
      <dsp:spPr>
        <a:xfrm>
          <a:off x="4222988" y="3055389"/>
          <a:ext cx="2473755" cy="7541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lvl="0" indent="0" algn="ctr" defTabSz="977900">
            <a:lnSpc>
              <a:spcPct val="90000"/>
            </a:lnSpc>
            <a:spcBef>
              <a:spcPct val="0"/>
            </a:spcBef>
            <a:spcAft>
              <a:spcPct val="35000"/>
            </a:spcAft>
            <a:buNone/>
          </a:pPr>
          <a:r>
            <a:rPr lang="nl-NL" sz="2200" b="0" kern="1200" dirty="0">
              <a:solidFill>
                <a:schemeClr val="accent4">
                  <a:lumMod val="75000"/>
                </a:schemeClr>
              </a:solidFill>
            </a:rPr>
            <a:t>Klanten</a:t>
          </a:r>
        </a:p>
      </dsp:txBody>
      <dsp:txXfrm>
        <a:off x="4222988" y="3055389"/>
        <a:ext cx="2473755" cy="754193"/>
      </dsp:txXfrm>
    </dsp:sp>
  </dsp:spTree>
</dsp:drawing>
</file>

<file path=ppt/diagrams/layout1.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0" y="3"/>
            <a:ext cx="4301872" cy="340769"/>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eaLnBrk="1" hangingPunct="1">
              <a:lnSpc>
                <a:spcPct val="100000"/>
              </a:lnSpc>
              <a:defRPr sz="1200" b="0">
                <a:solidFill>
                  <a:schemeClr val="tx1"/>
                </a:solidFill>
                <a:latin typeface="Arial" charset="0"/>
              </a:defRPr>
            </a:lvl1pPr>
          </a:lstStyle>
          <a:p>
            <a:pPr>
              <a:defRPr/>
            </a:pPr>
            <a:endParaRPr lang="en-US"/>
          </a:p>
        </p:txBody>
      </p:sp>
      <p:sp>
        <p:nvSpPr>
          <p:cNvPr id="7171" name="Rectangle 3"/>
          <p:cNvSpPr>
            <a:spLocks noGrp="1" noChangeArrowheads="1"/>
          </p:cNvSpPr>
          <p:nvPr>
            <p:ph type="dt" sz="quarter" idx="1"/>
          </p:nvPr>
        </p:nvSpPr>
        <p:spPr bwMode="auto">
          <a:xfrm>
            <a:off x="5623125" y="3"/>
            <a:ext cx="4301872" cy="340769"/>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en-US"/>
          </a:p>
        </p:txBody>
      </p:sp>
      <p:sp>
        <p:nvSpPr>
          <p:cNvPr id="7172" name="Rectangle 4"/>
          <p:cNvSpPr>
            <a:spLocks noGrp="1" noChangeArrowheads="1"/>
          </p:cNvSpPr>
          <p:nvPr>
            <p:ph type="ftr" sz="quarter" idx="2"/>
          </p:nvPr>
        </p:nvSpPr>
        <p:spPr bwMode="auto">
          <a:xfrm>
            <a:off x="868254" y="6456907"/>
            <a:ext cx="4303513" cy="340768"/>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eaLnBrk="1" hangingPunct="1">
              <a:lnSpc>
                <a:spcPct val="100000"/>
              </a:lnSpc>
              <a:defRPr sz="1000" b="0">
                <a:latin typeface="Arial" charset="0"/>
              </a:defRPr>
            </a:lvl1pPr>
          </a:lstStyle>
          <a:p>
            <a:pPr>
              <a:defRPr/>
            </a:pPr>
            <a:r>
              <a:rPr lang="en-US"/>
              <a:t>www.oikocredit.org</a:t>
            </a:r>
          </a:p>
        </p:txBody>
      </p:sp>
      <p:sp>
        <p:nvSpPr>
          <p:cNvPr id="7173" name="Rectangle 5"/>
          <p:cNvSpPr>
            <a:spLocks noGrp="1" noChangeArrowheads="1"/>
          </p:cNvSpPr>
          <p:nvPr>
            <p:ph type="sldNum" sz="quarter" idx="3"/>
          </p:nvPr>
        </p:nvSpPr>
        <p:spPr bwMode="auto">
          <a:xfrm>
            <a:off x="6044943" y="6455434"/>
            <a:ext cx="3013444" cy="340769"/>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lgn="r" eaLnBrk="1" hangingPunct="1">
              <a:lnSpc>
                <a:spcPct val="100000"/>
              </a:lnSpc>
              <a:defRPr sz="1000" b="0"/>
            </a:lvl1pPr>
          </a:lstStyle>
          <a:p>
            <a:pPr>
              <a:defRPr/>
            </a:pPr>
            <a:fld id="{70BBF7E2-D904-48DB-A6EB-051C31AE5992}" type="slidenum">
              <a:rPr lang="en-US" altLang="en-US"/>
              <a:pPr>
                <a:defRPr/>
              </a:pPr>
              <a:t>‹#›</a:t>
            </a:fld>
            <a:endParaRPr lang="en-US" altLang="en-US"/>
          </a:p>
        </p:txBody>
      </p:sp>
    </p:spTree>
    <p:extLst>
      <p:ext uri="{BB962C8B-B14F-4D97-AF65-F5344CB8AC3E}">
        <p14:creationId xmlns:p14="http://schemas.microsoft.com/office/powerpoint/2010/main" val="382647340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_rels/notesMaster10.xml.rels><?xml version="1.0" encoding="UTF-8" standalone="yes"?>
<Relationships xmlns="http://schemas.openxmlformats.org/package/2006/relationships"><Relationship Id="rId1" Type="http://schemas.openxmlformats.org/officeDocument/2006/relationships/theme" Target="../theme/theme16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3"/>
            <a:ext cx="4301872" cy="340769"/>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eaLnBrk="1" hangingPunct="1">
              <a:lnSpc>
                <a:spcPct val="100000"/>
              </a:lnSpc>
              <a:defRPr sz="1200" b="0">
                <a:solidFill>
                  <a:schemeClr val="tx1"/>
                </a:solidFill>
                <a:latin typeface="Arial" charset="0"/>
              </a:defRPr>
            </a:lvl1pPr>
          </a:lstStyle>
          <a:p>
            <a:pPr>
              <a:defRPr/>
            </a:pPr>
            <a:endParaRPr lang="en-US"/>
          </a:p>
        </p:txBody>
      </p:sp>
      <p:sp>
        <p:nvSpPr>
          <p:cNvPr id="9219" name="Rectangle 3"/>
          <p:cNvSpPr>
            <a:spLocks noGrp="1" noChangeArrowheads="1"/>
          </p:cNvSpPr>
          <p:nvPr>
            <p:ph type="dt" idx="1"/>
          </p:nvPr>
        </p:nvSpPr>
        <p:spPr bwMode="auto">
          <a:xfrm>
            <a:off x="5623125" y="3"/>
            <a:ext cx="4301872" cy="340769"/>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3262313" y="511175"/>
            <a:ext cx="3398837" cy="25479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92994" y="3229191"/>
            <a:ext cx="7940654" cy="3367438"/>
          </a:xfrm>
          <a:prstGeom prst="rect">
            <a:avLst/>
          </a:prstGeom>
          <a:noFill/>
          <a:ln w="9525">
            <a:noFill/>
            <a:miter lim="800000"/>
            <a:headEnd/>
            <a:tailEnd/>
          </a:ln>
          <a:effectLst/>
        </p:spPr>
        <p:txBody>
          <a:bodyPr vert="horz" wrap="square" lIns="91438" tIns="45719" rIns="91438" bIns="4571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3" name="Rectangle 7"/>
          <p:cNvSpPr>
            <a:spLocks noGrp="1" noChangeArrowheads="1"/>
          </p:cNvSpPr>
          <p:nvPr>
            <p:ph type="sldNum" sz="quarter" idx="5"/>
          </p:nvPr>
        </p:nvSpPr>
        <p:spPr bwMode="auto">
          <a:xfrm>
            <a:off x="9386084" y="6343319"/>
            <a:ext cx="356675" cy="340769"/>
          </a:xfrm>
          <a:prstGeom prst="rect">
            <a:avLst/>
          </a:prstGeom>
          <a:noFill/>
          <a:ln w="9525">
            <a:noFill/>
            <a:miter lim="800000"/>
            <a:headEnd/>
            <a:tailEnd/>
          </a:ln>
          <a:effectLst/>
        </p:spPr>
        <p:txBody>
          <a:bodyPr vert="horz" wrap="square" lIns="91438" tIns="45719" rIns="91438" bIns="45719" numCol="1" anchor="b" anchorCtr="0" compatLnSpc="1">
            <a:prstTxWarp prst="textNoShape">
              <a:avLst/>
            </a:prstTxWarp>
          </a:bodyPr>
          <a:lstStyle>
            <a:lvl1pPr algn="r" eaLnBrk="1" hangingPunct="1">
              <a:lnSpc>
                <a:spcPct val="100000"/>
              </a:lnSpc>
              <a:defRPr sz="1000" b="0"/>
            </a:lvl1pPr>
          </a:lstStyle>
          <a:p>
            <a:pPr>
              <a:defRPr/>
            </a:pPr>
            <a:fld id="{300F0730-7EC1-4FEC-9BBB-D888A2284CA5}" type="slidenum">
              <a:rPr lang="en-US" altLang="en-US"/>
              <a:pPr>
                <a:defRPr/>
              </a:pPr>
              <a:t>‹#›</a:t>
            </a:fld>
            <a:endParaRPr lang="en-US" altLang="en-US"/>
          </a:p>
        </p:txBody>
      </p:sp>
    </p:spTree>
    <p:extLst>
      <p:ext uri="{BB962C8B-B14F-4D97-AF65-F5344CB8AC3E}">
        <p14:creationId xmlns:p14="http://schemas.microsoft.com/office/powerpoint/2010/main" val="3523590501"/>
      </p:ext>
    </p:extLst>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notesMaster10.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hdr" sz="quarter"/>
          </p:nvPr>
        </p:nvSpPr>
        <p:spPr bwMode="auto">
          <a:xfrm>
            <a:off x="0" y="0"/>
            <a:ext cx="4160838"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lnSpc>
                <a:spcPct val="100000"/>
              </a:lnSpc>
              <a:defRPr sz="1200" b="0">
                <a:solidFill>
                  <a:schemeClr val="tx1"/>
                </a:solidFill>
                <a:latin typeface="Arial" charset="0"/>
              </a:defRPr>
            </a:lvl1pPr>
          </a:lstStyle>
          <a:p>
            <a:pPr>
              <a:defRPr/>
            </a:pPr>
            <a:endParaRPr lang="en-US"/>
          </a:p>
        </p:txBody>
      </p:sp>
      <p:sp>
        <p:nvSpPr>
          <p:cNvPr id="9219" name="Rectangle 3"/>
          <p:cNvSpPr>
            <a:spLocks noGrp="1" noChangeArrowheads="1"/>
          </p:cNvSpPr>
          <p:nvPr>
            <p:ph type="dt" idx="1"/>
          </p:nvPr>
        </p:nvSpPr>
        <p:spPr bwMode="auto">
          <a:xfrm>
            <a:off x="5438775" y="0"/>
            <a:ext cx="4160838" cy="366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lnSpc>
                <a:spcPct val="100000"/>
              </a:lnSpc>
              <a:defRPr sz="1200" b="0">
                <a:solidFill>
                  <a:schemeClr val="tx1"/>
                </a:solidFill>
                <a:latin typeface="Arial"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2971800" y="550863"/>
            <a:ext cx="3656013" cy="27416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21" name="Rectangle 5"/>
          <p:cNvSpPr>
            <a:spLocks noGrp="1" noChangeArrowheads="1"/>
          </p:cNvSpPr>
          <p:nvPr>
            <p:ph type="body" sz="quarter" idx="3"/>
          </p:nvPr>
        </p:nvSpPr>
        <p:spPr bwMode="auto">
          <a:xfrm>
            <a:off x="960438" y="3475038"/>
            <a:ext cx="7680325" cy="32893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222" name="Rectangle 6"/>
          <p:cNvSpPr>
            <a:spLocks noGrp="1" noChangeArrowheads="1"/>
          </p:cNvSpPr>
          <p:nvPr>
            <p:ph type="ftr" sz="quarter" idx="4"/>
          </p:nvPr>
        </p:nvSpPr>
        <p:spPr bwMode="auto">
          <a:xfrm>
            <a:off x="900113" y="6826250"/>
            <a:ext cx="4160837" cy="366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lnSpc>
                <a:spcPct val="100000"/>
              </a:lnSpc>
              <a:defRPr sz="1000" b="0">
                <a:latin typeface="Arial" charset="0"/>
              </a:defRPr>
            </a:lvl1pPr>
          </a:lstStyle>
          <a:p>
            <a:pPr>
              <a:defRPr/>
            </a:pPr>
            <a:r>
              <a:rPr lang="en-US"/>
              <a:t>www.oikocredit.org</a:t>
            </a:r>
          </a:p>
        </p:txBody>
      </p:sp>
      <p:sp>
        <p:nvSpPr>
          <p:cNvPr id="9223" name="Rectangle 7"/>
          <p:cNvSpPr>
            <a:spLocks noGrp="1" noChangeArrowheads="1"/>
          </p:cNvSpPr>
          <p:nvPr>
            <p:ph type="sldNum" sz="quarter" idx="5"/>
          </p:nvPr>
        </p:nvSpPr>
        <p:spPr bwMode="auto">
          <a:xfrm>
            <a:off x="5438775" y="6826250"/>
            <a:ext cx="3400425" cy="36671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lnSpc>
                <a:spcPct val="100000"/>
              </a:lnSpc>
              <a:defRPr sz="1000" b="0"/>
            </a:lvl1pPr>
          </a:lstStyle>
          <a:p>
            <a:pPr>
              <a:defRPr/>
            </a:pPr>
            <a:fld id="{D32B48CB-DE90-4567-9792-FFBA541F36B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dt="0"/>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0.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6"/>
          <p:cNvSpPr>
            <a:spLocks noGrp="1" noChangeArrowheads="1"/>
          </p:cNvSpPr>
          <p:nvPr>
            <p:ph type="ftr" sz="quarter" idx="4"/>
          </p:nvPr>
        </p:nvSpPr>
        <p:spPr>
          <a:xfrm>
            <a:off x="930625" y="6343319"/>
            <a:ext cx="4301871" cy="340769"/>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43" tIns="45222" rIns="90443" bIns="45222"/>
          <a:lstStyle>
            <a:lvl1pPr>
              <a:spcBef>
                <a:spcPct val="30000"/>
              </a:spcBef>
              <a:defRPr sz="1200">
                <a:solidFill>
                  <a:schemeClr val="tx1"/>
                </a:solidFill>
                <a:latin typeface="Arial" panose="020B0604020202020204" pitchFamily="34" charset="0"/>
              </a:defRPr>
            </a:lvl1pPr>
            <a:lvl2pPr marL="742935" indent="-285744">
              <a:spcBef>
                <a:spcPct val="30000"/>
              </a:spcBef>
              <a:defRPr sz="1200">
                <a:solidFill>
                  <a:schemeClr val="tx1"/>
                </a:solidFill>
                <a:latin typeface="Arial" panose="020B0604020202020204" pitchFamily="34" charset="0"/>
              </a:defRPr>
            </a:lvl2pPr>
            <a:lvl3pPr marL="1142977" indent="-228596">
              <a:spcBef>
                <a:spcPct val="30000"/>
              </a:spcBef>
              <a:defRPr sz="1200">
                <a:solidFill>
                  <a:schemeClr val="tx1"/>
                </a:solidFill>
                <a:latin typeface="Arial" panose="020B0604020202020204" pitchFamily="34" charset="0"/>
              </a:defRPr>
            </a:lvl3pPr>
            <a:lvl4pPr marL="1600168" indent="-228596">
              <a:spcBef>
                <a:spcPct val="30000"/>
              </a:spcBef>
              <a:defRPr sz="1200">
                <a:solidFill>
                  <a:schemeClr val="tx1"/>
                </a:solidFill>
                <a:latin typeface="Arial" panose="020B0604020202020204" pitchFamily="34" charset="0"/>
              </a:defRPr>
            </a:lvl4pPr>
            <a:lvl5pPr marL="2057359" indent="-228596">
              <a:spcBef>
                <a:spcPct val="30000"/>
              </a:spcBef>
              <a:defRPr sz="1200">
                <a:solidFill>
                  <a:schemeClr val="tx1"/>
                </a:solidFill>
                <a:latin typeface="Arial" panose="020B0604020202020204" pitchFamily="34" charset="0"/>
              </a:defRPr>
            </a:lvl5pPr>
            <a:lvl6pPr marL="2514550" indent="-228596" eaLnBrk="0" fontAlgn="base" hangingPunct="0">
              <a:spcBef>
                <a:spcPct val="30000"/>
              </a:spcBef>
              <a:spcAft>
                <a:spcPct val="0"/>
              </a:spcAft>
              <a:defRPr sz="1200">
                <a:solidFill>
                  <a:schemeClr val="tx1"/>
                </a:solidFill>
                <a:latin typeface="Arial" panose="020B0604020202020204" pitchFamily="34" charset="0"/>
              </a:defRPr>
            </a:lvl6pPr>
            <a:lvl7pPr marL="2971741" indent="-228596" eaLnBrk="0" fontAlgn="base" hangingPunct="0">
              <a:spcBef>
                <a:spcPct val="30000"/>
              </a:spcBef>
              <a:spcAft>
                <a:spcPct val="0"/>
              </a:spcAft>
              <a:defRPr sz="1200">
                <a:solidFill>
                  <a:schemeClr val="tx1"/>
                </a:solidFill>
                <a:latin typeface="Arial" panose="020B0604020202020204" pitchFamily="34" charset="0"/>
              </a:defRPr>
            </a:lvl7pPr>
            <a:lvl8pPr marL="3428932" indent="-228596" eaLnBrk="0" fontAlgn="base" hangingPunct="0">
              <a:spcBef>
                <a:spcPct val="30000"/>
              </a:spcBef>
              <a:spcAft>
                <a:spcPct val="0"/>
              </a:spcAft>
              <a:defRPr sz="1200">
                <a:solidFill>
                  <a:schemeClr val="tx1"/>
                </a:solidFill>
                <a:latin typeface="Arial" panose="020B0604020202020204" pitchFamily="34" charset="0"/>
              </a:defRPr>
            </a:lvl8pPr>
            <a:lvl9pPr marL="3886122" indent="-22859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r>
              <a:rPr lang="en-US" altLang="en-US" sz="1000">
                <a:solidFill>
                  <a:srgbClr val="243F81"/>
                </a:solidFill>
              </a:rPr>
              <a:t>www.oikocredit.org</a:t>
            </a:r>
          </a:p>
        </p:txBody>
      </p:sp>
      <p:sp>
        <p:nvSpPr>
          <p:cNvPr id="2048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35" indent="-285744">
              <a:spcBef>
                <a:spcPct val="30000"/>
              </a:spcBef>
              <a:defRPr sz="1200">
                <a:solidFill>
                  <a:schemeClr val="tx1"/>
                </a:solidFill>
                <a:latin typeface="Arial" panose="020B0604020202020204" pitchFamily="34" charset="0"/>
              </a:defRPr>
            </a:lvl2pPr>
            <a:lvl3pPr marL="1142977" indent="-228596">
              <a:spcBef>
                <a:spcPct val="30000"/>
              </a:spcBef>
              <a:defRPr sz="1200">
                <a:solidFill>
                  <a:schemeClr val="tx1"/>
                </a:solidFill>
                <a:latin typeface="Arial" panose="020B0604020202020204" pitchFamily="34" charset="0"/>
              </a:defRPr>
            </a:lvl3pPr>
            <a:lvl4pPr marL="1600168" indent="-228596">
              <a:spcBef>
                <a:spcPct val="30000"/>
              </a:spcBef>
              <a:defRPr sz="1200">
                <a:solidFill>
                  <a:schemeClr val="tx1"/>
                </a:solidFill>
                <a:latin typeface="Arial" panose="020B0604020202020204" pitchFamily="34" charset="0"/>
              </a:defRPr>
            </a:lvl4pPr>
            <a:lvl5pPr marL="2057359" indent="-228596">
              <a:spcBef>
                <a:spcPct val="30000"/>
              </a:spcBef>
              <a:defRPr sz="1200">
                <a:solidFill>
                  <a:schemeClr val="tx1"/>
                </a:solidFill>
                <a:latin typeface="Arial" panose="020B0604020202020204" pitchFamily="34" charset="0"/>
              </a:defRPr>
            </a:lvl5pPr>
            <a:lvl6pPr marL="2514550" indent="-228596" eaLnBrk="0" fontAlgn="base" hangingPunct="0">
              <a:spcBef>
                <a:spcPct val="30000"/>
              </a:spcBef>
              <a:spcAft>
                <a:spcPct val="0"/>
              </a:spcAft>
              <a:defRPr sz="1200">
                <a:solidFill>
                  <a:schemeClr val="tx1"/>
                </a:solidFill>
                <a:latin typeface="Arial" panose="020B0604020202020204" pitchFamily="34" charset="0"/>
              </a:defRPr>
            </a:lvl6pPr>
            <a:lvl7pPr marL="2971741" indent="-228596" eaLnBrk="0" fontAlgn="base" hangingPunct="0">
              <a:spcBef>
                <a:spcPct val="30000"/>
              </a:spcBef>
              <a:spcAft>
                <a:spcPct val="0"/>
              </a:spcAft>
              <a:defRPr sz="1200">
                <a:solidFill>
                  <a:schemeClr val="tx1"/>
                </a:solidFill>
                <a:latin typeface="Arial" panose="020B0604020202020204" pitchFamily="34" charset="0"/>
              </a:defRPr>
            </a:lvl7pPr>
            <a:lvl8pPr marL="3428932" indent="-228596" eaLnBrk="0" fontAlgn="base" hangingPunct="0">
              <a:spcBef>
                <a:spcPct val="30000"/>
              </a:spcBef>
              <a:spcAft>
                <a:spcPct val="0"/>
              </a:spcAft>
              <a:defRPr sz="1200">
                <a:solidFill>
                  <a:schemeClr val="tx1"/>
                </a:solidFill>
                <a:latin typeface="Arial" panose="020B0604020202020204" pitchFamily="34" charset="0"/>
              </a:defRPr>
            </a:lvl8pPr>
            <a:lvl9pPr marL="3886122" indent="-22859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9963D09-EDD9-47E3-BEA8-644E134246CD}" type="slidenum">
              <a:rPr lang="en-US" altLang="en-US" sz="1000">
                <a:solidFill>
                  <a:srgbClr val="243F81"/>
                </a:solidFill>
              </a:rPr>
              <a:pPr>
                <a:spcBef>
                  <a:spcPct val="0"/>
                </a:spcBef>
              </a:pPr>
              <a:t>1</a:t>
            </a:fld>
            <a:endParaRPr lang="en-US" altLang="en-US" sz="1000">
              <a:solidFill>
                <a:srgbClr val="243F81"/>
              </a:solidFill>
            </a:endParaRPr>
          </a:p>
        </p:txBody>
      </p:sp>
      <p:sp>
        <p:nvSpPr>
          <p:cNvPr id="20484" name="Rectangle 2"/>
          <p:cNvSpPr>
            <a:spLocks noGrp="1" noRot="1" noChangeAspect="1" noChangeArrowheads="1" noTextEdit="1"/>
          </p:cNvSpPr>
          <p:nvPr>
            <p:ph type="sldImg"/>
          </p:nvPr>
        </p:nvSpPr>
        <p:spPr>
          <a:xfrm>
            <a:off x="3263900" y="303213"/>
            <a:ext cx="3398838" cy="2549525"/>
          </a:xfrm>
          <a:ln/>
        </p:spPr>
      </p:sp>
      <p:sp>
        <p:nvSpPr>
          <p:cNvPr id="2048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ndParaRPr>
          </a:p>
        </p:txBody>
      </p:sp>
    </p:spTree>
    <p:extLst>
      <p:ext uri="{BB962C8B-B14F-4D97-AF65-F5344CB8AC3E}">
        <p14:creationId xmlns:p14="http://schemas.microsoft.com/office/powerpoint/2010/main" val="15136455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a:solidFill>
                  <a:schemeClr val="tx1"/>
                </a:solidFill>
                <a:effectLst/>
                <a:latin typeface="Arial" charset="0"/>
                <a:ea typeface="+mn-ea"/>
                <a:cs typeface="+mn-cs"/>
              </a:rPr>
              <a:t>Note: sample of 162 observations, between 2010 and 2015. Weak: ESG 0-55%, Average: ESG  56-65%, Strong: ESG &gt;65%</a:t>
            </a:r>
          </a:p>
          <a:p>
            <a:endParaRPr lang="en-GB" sz="1200" kern="1200" dirty="0">
              <a:solidFill>
                <a:schemeClr val="tx1"/>
              </a:solidFill>
              <a:effectLst/>
              <a:latin typeface="Arial" charset="0"/>
              <a:ea typeface="+mn-ea"/>
              <a:cs typeface="+mn-cs"/>
            </a:endParaRPr>
          </a:p>
          <a:p>
            <a:endParaRPr lang="en-GB" sz="1200" kern="1200" dirty="0">
              <a:solidFill>
                <a:schemeClr val="tx1"/>
              </a:solidFill>
              <a:effectLst/>
              <a:latin typeface="Arial" charset="0"/>
              <a:ea typeface="+mn-ea"/>
              <a:cs typeface="+mn-cs"/>
            </a:endParaRPr>
          </a:p>
          <a:p>
            <a:r>
              <a:rPr lang="en-GB" sz="1200" kern="1200" dirty="0">
                <a:solidFill>
                  <a:schemeClr val="tx1"/>
                </a:solidFill>
                <a:effectLst/>
                <a:latin typeface="Arial" charset="0"/>
                <a:ea typeface="+mn-ea"/>
                <a:cs typeface="+mn-cs"/>
              </a:rPr>
              <a:t>Figure 10 shows the probabilities of partners to transition to from one ESG category to another in the following time period. The green lines show an overall positive development, i.e. a probability to improve in ESG score. For instance, partners had 45% probability to upgrade from a Weak ESG score to the Average category. With a probability of 26%, partners moved up from an Average to a Strong ESG score and with a probability of 10%, from Weak to a Strong score. Overall, the likelihoods of partners to increase in category are consistently larger than the likelihoods to decrease in ESG score category. This implies that the ESG scores of our partners are increasing over time. Something that we need to investigate together with the regions are those cases that transition from a Strong to a Weak score. Luckily the probability for partners is low (2%) but it implies that over time a some of our partners have made that transition. </a:t>
            </a:r>
            <a:endParaRPr lang="en-US" sz="1200" kern="1200" dirty="0">
              <a:solidFill>
                <a:schemeClr val="tx1"/>
              </a:solidFill>
              <a:effectLst/>
              <a:latin typeface="Arial" charset="0"/>
              <a:ea typeface="+mn-ea"/>
              <a:cs typeface="+mn-cs"/>
            </a:endParaRPr>
          </a:p>
          <a:p>
            <a:endParaRPr lang="en-US" dirty="0"/>
          </a:p>
        </p:txBody>
      </p:sp>
      <p:sp>
        <p:nvSpPr>
          <p:cNvPr id="4" name="Footer Placeholder 3"/>
          <p:cNvSpPr>
            <a:spLocks noGrp="1"/>
          </p:cNvSpPr>
          <p:nvPr>
            <p:ph type="ftr" sz="quarter" idx="10"/>
          </p:nvPr>
        </p:nvSpPr>
        <p:spPr/>
        <p:txBody>
          <a:bodyPr/>
          <a:lstStyle/>
          <a:p>
            <a:pPr>
              <a:defRPr/>
            </a:pPr>
            <a:r>
              <a:rPr lang="en-US"/>
              <a:t>www.oikocredit.org</a:t>
            </a:r>
          </a:p>
        </p:txBody>
      </p:sp>
      <p:sp>
        <p:nvSpPr>
          <p:cNvPr id="5" name="Slide Number Placeholder 4"/>
          <p:cNvSpPr>
            <a:spLocks noGrp="1"/>
          </p:cNvSpPr>
          <p:nvPr>
            <p:ph type="sldNum" sz="quarter" idx="11"/>
          </p:nvPr>
        </p:nvSpPr>
        <p:spPr/>
        <p:txBody>
          <a:bodyPr/>
          <a:lstStyle/>
          <a:p>
            <a:pPr>
              <a:defRPr/>
            </a:pPr>
            <a:fld id="{82113B97-E62E-414D-9E0E-FC258CBD4C45}" type="slidenum">
              <a:rPr lang="en-US" altLang="en-US" smtClean="0"/>
              <a:pPr>
                <a:defRPr/>
              </a:pPr>
              <a:t>11</a:t>
            </a:fld>
            <a:endParaRPr lang="en-US" altLang="en-US"/>
          </a:p>
        </p:txBody>
      </p:sp>
    </p:spTree>
    <p:extLst>
      <p:ext uri="{BB962C8B-B14F-4D97-AF65-F5344CB8AC3E}">
        <p14:creationId xmlns:p14="http://schemas.microsoft.com/office/powerpoint/2010/main" val="10063364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6"/>
          <p:cNvSpPr>
            <a:spLocks noGrp="1" noChangeArrowheads="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en-US" altLang="en-US" sz="1000">
                <a:solidFill>
                  <a:srgbClr val="243F81"/>
                </a:solidFill>
              </a:rPr>
              <a:t>www.oikocredit.org</a:t>
            </a:r>
          </a:p>
        </p:txBody>
      </p:sp>
      <p:sp>
        <p:nvSpPr>
          <p:cNvPr id="40963"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F6EB6577-E462-4BA0-AEED-F2768A8B657F}" type="slidenum">
              <a:rPr lang="en-US" altLang="en-US" sz="1000">
                <a:solidFill>
                  <a:srgbClr val="243F81"/>
                </a:solidFill>
              </a:rPr>
              <a:pPr>
                <a:spcBef>
                  <a:spcPct val="0"/>
                </a:spcBef>
              </a:pPr>
              <a:t>12</a:t>
            </a:fld>
            <a:endParaRPr lang="en-US" altLang="en-US" sz="1000">
              <a:solidFill>
                <a:srgbClr val="243F81"/>
              </a:solidFill>
            </a:endParaRPr>
          </a:p>
        </p:txBody>
      </p:sp>
      <p:sp>
        <p:nvSpPr>
          <p:cNvPr id="40964" name="Rectangle 2"/>
          <p:cNvSpPr>
            <a:spLocks noGrp="1" noRot="1" noChangeAspect="1" noChangeArrowheads="1" noTextEdit="1"/>
          </p:cNvSpPr>
          <p:nvPr>
            <p:ph type="sldImg"/>
          </p:nvPr>
        </p:nvSpPr>
        <p:spPr>
          <a:xfrm>
            <a:off x="3268663" y="509588"/>
            <a:ext cx="3398837" cy="2549525"/>
          </a:xfrm>
          <a:ln/>
        </p:spPr>
      </p:sp>
      <p:sp>
        <p:nvSpPr>
          <p:cNvPr id="40965" name="Rectangle 3"/>
          <p:cNvSpPr>
            <a:spLocks noGrp="1" noChangeArrowheads="1"/>
          </p:cNvSpPr>
          <p:nvPr>
            <p:ph type="body" idx="1"/>
          </p:nvPr>
        </p:nvSpPr>
        <p:spPr>
          <a:xfrm>
            <a:off x="993775" y="3228975"/>
            <a:ext cx="7939088" cy="30591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altLang="en-US" dirty="0">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3707662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a:latin typeface="Arial" panose="020B0604020202020204" pitchFamily="34" charset="0"/>
              <a:ea typeface="ＭＳ Ｐゴシック" panose="020B0600070205080204" pitchFamily="34" charset="-128"/>
            </a:endParaRPr>
          </a:p>
        </p:txBody>
      </p:sp>
      <p:sp>
        <p:nvSpPr>
          <p:cNvPr id="45060"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en-US" altLang="en-US" sz="1000">
                <a:solidFill>
                  <a:srgbClr val="243F81"/>
                </a:solidFill>
              </a:rPr>
              <a:t>www.oikocredit.org</a:t>
            </a:r>
          </a:p>
        </p:txBody>
      </p:sp>
      <p:sp>
        <p:nvSpPr>
          <p:cNvPr id="4506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A02E12AE-1A51-4176-8BB6-8C4D4C4DC3C9}" type="slidenum">
              <a:rPr lang="en-US" altLang="en-US" sz="1000">
                <a:solidFill>
                  <a:srgbClr val="243F81"/>
                </a:solidFill>
              </a:rPr>
              <a:pPr>
                <a:spcBef>
                  <a:spcPct val="0"/>
                </a:spcBef>
              </a:pPr>
              <a:t>13</a:t>
            </a:fld>
            <a:endParaRPr lang="en-US" altLang="en-US" sz="1000">
              <a:solidFill>
                <a:srgbClr val="243F81"/>
              </a:solidFill>
            </a:endParaRPr>
          </a:p>
        </p:txBody>
      </p:sp>
    </p:spTree>
    <p:extLst>
      <p:ext uri="{BB962C8B-B14F-4D97-AF65-F5344CB8AC3E}">
        <p14:creationId xmlns:p14="http://schemas.microsoft.com/office/powerpoint/2010/main" val="30718555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defTabSz="914326">
              <a:buFont typeface="Arial" panose="020B0604020202020204" pitchFamily="34" charset="0"/>
              <a:buChar char="•"/>
              <a:defRPr/>
            </a:pPr>
            <a:r>
              <a:rPr lang="en-US" sz="1800" dirty="0" err="1"/>
              <a:t>Oikocredit</a:t>
            </a:r>
            <a:r>
              <a:rPr lang="en-US" sz="1800" dirty="0"/>
              <a:t> actively promotes the PPI with </a:t>
            </a:r>
            <a:r>
              <a:rPr lang="en-US" sz="1800" dirty="0" err="1"/>
              <a:t>Grameen</a:t>
            </a:r>
            <a:r>
              <a:rPr lang="en-US" sz="1800" dirty="0"/>
              <a:t> Foundation 2008-2013 (poverty) </a:t>
            </a:r>
          </a:p>
          <a:p>
            <a:pPr>
              <a:buFont typeface="Arial" panose="020B0604020202020204" pitchFamily="34" charset="0"/>
              <a:buChar char="•"/>
              <a:defRPr/>
            </a:pPr>
            <a:endParaRPr lang="en-GB" sz="1800" dirty="0"/>
          </a:p>
          <a:p>
            <a:pPr>
              <a:buFont typeface="Arial" panose="020B0604020202020204" pitchFamily="34" charset="0"/>
              <a:buChar char="•"/>
              <a:defRPr/>
            </a:pPr>
            <a:endParaRPr lang="en-GB" sz="1800" dirty="0"/>
          </a:p>
          <a:p>
            <a:pPr>
              <a:buFont typeface="Arial" panose="020B0604020202020204" pitchFamily="34" charset="0"/>
              <a:buChar char="•"/>
              <a:defRPr/>
            </a:pPr>
            <a:r>
              <a:rPr lang="en-GB" sz="1800" dirty="0"/>
              <a:t>Key results of the program</a:t>
            </a:r>
          </a:p>
          <a:p>
            <a:pPr lvl="1">
              <a:buFont typeface="Wingdings" panose="05000000000000000000" pitchFamily="2" charset="2"/>
              <a:buChar char="ü"/>
              <a:defRPr/>
            </a:pPr>
            <a:r>
              <a:rPr lang="en-GB" sz="1600" dirty="0"/>
              <a:t>PPI was successful in measuring poverty outreach of borrowers</a:t>
            </a:r>
          </a:p>
          <a:p>
            <a:pPr lvl="1">
              <a:buFont typeface="Wingdings" panose="05000000000000000000" pitchFamily="2" charset="2"/>
              <a:buChar char="ü"/>
              <a:defRPr/>
            </a:pPr>
            <a:r>
              <a:rPr lang="en-GB" sz="1600" dirty="0"/>
              <a:t>Reported being a user-friendly tool that is intergraded in MIS  </a:t>
            </a:r>
          </a:p>
          <a:p>
            <a:pPr marL="542880" lvl="1">
              <a:defRPr/>
            </a:pPr>
            <a:endParaRPr lang="en-GB" sz="1600" dirty="0"/>
          </a:p>
          <a:p>
            <a:pPr lvl="1">
              <a:buFont typeface="Wingdings" panose="05000000000000000000" pitchFamily="2" charset="2"/>
              <a:buChar char="ü"/>
              <a:defRPr/>
            </a:pPr>
            <a:r>
              <a:rPr lang="en-GB" sz="1600" dirty="0"/>
              <a:t>However, most MFIs did not track client’s ‘progress out of poverty’ or other changes in client lives (job creation, income generation)  </a:t>
            </a:r>
          </a:p>
          <a:p>
            <a:pPr lvl="1">
              <a:buFont typeface="Wingdings" panose="05000000000000000000" pitchFamily="2" charset="2"/>
              <a:buChar char="ü"/>
              <a:defRPr/>
            </a:pPr>
            <a:r>
              <a:rPr lang="en-GB" sz="1600" dirty="0"/>
              <a:t>Challenges in using client data for credit operations, product development, and performance management.  </a:t>
            </a:r>
          </a:p>
          <a:p>
            <a:pPr>
              <a:defRPr/>
            </a:pPr>
            <a:endParaRPr lang="en-GB" dirty="0"/>
          </a:p>
        </p:txBody>
      </p:sp>
      <p:sp>
        <p:nvSpPr>
          <p:cNvPr id="4" name="Footer Placeholder 3"/>
          <p:cNvSpPr>
            <a:spLocks noGrp="1"/>
          </p:cNvSpPr>
          <p:nvPr>
            <p:ph type="ftr" sz="quarter" idx="4"/>
          </p:nvPr>
        </p:nvSpPr>
        <p:spPr/>
        <p:txBody>
          <a:bodyPr/>
          <a:lstStyle/>
          <a:p>
            <a:pPr>
              <a:defRPr/>
            </a:pPr>
            <a:r>
              <a:rPr lang="en-US"/>
              <a:t>www.oikocredit.org</a:t>
            </a:r>
          </a:p>
        </p:txBody>
      </p:sp>
      <p:sp>
        <p:nvSpPr>
          <p:cNvPr id="4710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A050B20-E51F-4EEA-BE33-228E6694CDB9}" type="slidenum">
              <a:rPr lang="en-US" altLang="en-US" sz="1000">
                <a:solidFill>
                  <a:srgbClr val="243F81"/>
                </a:solidFill>
              </a:rPr>
              <a:pPr>
                <a:spcBef>
                  <a:spcPct val="0"/>
                </a:spcBef>
              </a:pPr>
              <a:t>14</a:t>
            </a:fld>
            <a:endParaRPr lang="en-US" altLang="en-US" sz="1000">
              <a:solidFill>
                <a:srgbClr val="243F81"/>
              </a:solidFill>
            </a:endParaRPr>
          </a:p>
        </p:txBody>
      </p:sp>
    </p:spTree>
    <p:extLst>
      <p:ext uri="{BB962C8B-B14F-4D97-AF65-F5344CB8AC3E}">
        <p14:creationId xmlns:p14="http://schemas.microsoft.com/office/powerpoint/2010/main" val="40580165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a typeface="ＭＳ Ｐゴシック" panose="020B0600070205080204" pitchFamily="34" charset="-128"/>
            </a:endParaRPr>
          </a:p>
        </p:txBody>
      </p:sp>
      <p:sp>
        <p:nvSpPr>
          <p:cNvPr id="4" name="Footer Placeholder 3"/>
          <p:cNvSpPr>
            <a:spLocks noGrp="1"/>
          </p:cNvSpPr>
          <p:nvPr>
            <p:ph type="ftr" sz="quarter" idx="4"/>
          </p:nvPr>
        </p:nvSpPr>
        <p:spPr/>
        <p:txBody>
          <a:bodyPr/>
          <a:lstStyle/>
          <a:p>
            <a:pPr>
              <a:defRPr/>
            </a:pPr>
            <a:r>
              <a:rPr lang="en-US"/>
              <a:t>www.oikocredit.org</a:t>
            </a:r>
          </a:p>
        </p:txBody>
      </p:sp>
      <p:sp>
        <p:nvSpPr>
          <p:cNvPr id="49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84311E-8EB4-4063-B18B-10F455FCF3F5}" type="slidenum">
              <a:rPr lang="en-US" altLang="en-US" sz="1000">
                <a:solidFill>
                  <a:srgbClr val="243F81"/>
                </a:solidFill>
              </a:rPr>
              <a:pPr>
                <a:spcBef>
                  <a:spcPct val="0"/>
                </a:spcBef>
              </a:pPr>
              <a:t>15</a:t>
            </a:fld>
            <a:endParaRPr lang="en-US" altLang="en-US" sz="1000">
              <a:solidFill>
                <a:srgbClr val="243F81"/>
              </a:solidFill>
            </a:endParaRPr>
          </a:p>
        </p:txBody>
      </p:sp>
    </p:spTree>
    <p:extLst>
      <p:ext uri="{BB962C8B-B14F-4D97-AF65-F5344CB8AC3E}">
        <p14:creationId xmlns:p14="http://schemas.microsoft.com/office/powerpoint/2010/main" val="7865657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ln/>
        </p:spPr>
      </p:sp>
      <p:sp>
        <p:nvSpPr>
          <p:cNvPr id="53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We also facilitate support to clients or members of our project partners.  This was the case in Vietnam where we supported the financial literacy training for clients of our MFI partner, TYM.  This training was launched in response to what was seen as a growing problem of over-indebtedness among clients.  </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The work that we do in capacity building complements our financing work.  It is driven by a realization that poverty is not solved by just having more money in the hands of people.  We need to support people in the effective use of resources so that the money that we make available helps them to improve their lives rather than create problems of repayment.</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Our capacity building program runs to around 2 million euros per year.  The capacity building program that we run makes a real difference in the success or failure especially of those partners who work with the poorest populations.  It is something which sets Oikocredit apart from other investors.  </a:t>
            </a:r>
          </a:p>
          <a:p>
            <a:r>
              <a:rPr lang="en-GB" altLang="en-US">
                <a:latin typeface="Arial" panose="020B0604020202020204" pitchFamily="34" charset="0"/>
                <a:ea typeface="ＭＳ Ｐゴシック" panose="020B0600070205080204" pitchFamily="34" charset="-128"/>
              </a:rPr>
              <a:t>How is this program sustained and funded?  A certain amount is donated out of the profits of Oikocredit.  You as members and investors can also participate in supporting this capacity building program  through donations and that would be most welcome!</a:t>
            </a:r>
          </a:p>
          <a:p>
            <a:endParaRPr lang="en-GB" altLang="en-US">
              <a:latin typeface="Arial" panose="020B0604020202020204" pitchFamily="34" charset="0"/>
              <a:ea typeface="ＭＳ Ｐゴシック" panose="020B0600070205080204" pitchFamily="34" charset="-128"/>
            </a:endParaRPr>
          </a:p>
          <a:p>
            <a:r>
              <a:rPr lang="en-GB" altLang="en-US">
                <a:latin typeface="Arial" panose="020B0604020202020204" pitchFamily="34" charset="0"/>
                <a:ea typeface="ＭＳ Ｐゴシック" panose="020B0600070205080204" pitchFamily="34" charset="-128"/>
              </a:rPr>
              <a:t>Thank you!</a:t>
            </a:r>
          </a:p>
          <a:p>
            <a:endParaRPr lang="en-GB" altLang="en-US">
              <a:latin typeface="Arial" panose="020B0604020202020204" pitchFamily="34" charset="0"/>
              <a:ea typeface="ＭＳ Ｐゴシック" panose="020B0600070205080204" pitchFamily="34" charset="-128"/>
            </a:endParaRPr>
          </a:p>
        </p:txBody>
      </p:sp>
      <p:sp>
        <p:nvSpPr>
          <p:cNvPr id="53252" name="Footer Placeholder 3"/>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r>
              <a:rPr lang="en-US" altLang="en-US" sz="1000">
                <a:solidFill>
                  <a:srgbClr val="243F81"/>
                </a:solidFill>
              </a:rPr>
              <a:t>www.oikocredit.org</a:t>
            </a:r>
          </a:p>
        </p:txBody>
      </p:sp>
      <p:sp>
        <p:nvSpPr>
          <p:cNvPr id="5325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37931725" indent="-37474525">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72C50C4-ED06-46A9-8806-DBAC571884B5}" type="slidenum">
              <a:rPr lang="en-US" altLang="en-US" sz="1000">
                <a:solidFill>
                  <a:srgbClr val="243F81"/>
                </a:solidFill>
              </a:rPr>
              <a:pPr>
                <a:spcBef>
                  <a:spcPct val="0"/>
                </a:spcBef>
              </a:pPr>
              <a:t>16</a:t>
            </a:fld>
            <a:endParaRPr lang="en-US" altLang="en-US" sz="1000">
              <a:solidFill>
                <a:srgbClr val="243F81"/>
              </a:solidFill>
            </a:endParaRPr>
          </a:p>
        </p:txBody>
      </p:sp>
    </p:spTree>
    <p:extLst>
      <p:ext uri="{BB962C8B-B14F-4D97-AF65-F5344CB8AC3E}">
        <p14:creationId xmlns:p14="http://schemas.microsoft.com/office/powerpoint/2010/main" val="30822635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257550" y="342900"/>
            <a:ext cx="3203575" cy="2403475"/>
          </a:xfrm>
          <a:ln/>
        </p:spPr>
      </p:sp>
      <p:sp>
        <p:nvSpPr>
          <p:cNvPr id="43011" name="Notes Placeholder 2"/>
          <p:cNvSpPr>
            <a:spLocks noGrp="1"/>
          </p:cNvSpPr>
          <p:nvPr>
            <p:ph type="body" idx="1"/>
          </p:nvPr>
        </p:nvSpPr>
        <p:spPr>
          <a:xfrm>
            <a:off x="683224" y="2972465"/>
            <a:ext cx="5509874" cy="2841216"/>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latin typeface="Arial" panose="020B0604020202020204" pitchFamily="34" charset="0"/>
            </a:endParaRPr>
          </a:p>
        </p:txBody>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35" indent="-285744">
              <a:spcBef>
                <a:spcPct val="30000"/>
              </a:spcBef>
              <a:defRPr sz="1200">
                <a:solidFill>
                  <a:schemeClr val="tx1"/>
                </a:solidFill>
                <a:latin typeface="Arial" panose="020B0604020202020204" pitchFamily="34" charset="0"/>
              </a:defRPr>
            </a:lvl2pPr>
            <a:lvl3pPr marL="1142977" indent="-228596">
              <a:spcBef>
                <a:spcPct val="30000"/>
              </a:spcBef>
              <a:defRPr sz="1200">
                <a:solidFill>
                  <a:schemeClr val="tx1"/>
                </a:solidFill>
                <a:latin typeface="Arial" panose="020B0604020202020204" pitchFamily="34" charset="0"/>
              </a:defRPr>
            </a:lvl3pPr>
            <a:lvl4pPr marL="1600168" indent="-228596">
              <a:spcBef>
                <a:spcPct val="30000"/>
              </a:spcBef>
              <a:defRPr sz="1200">
                <a:solidFill>
                  <a:schemeClr val="tx1"/>
                </a:solidFill>
                <a:latin typeface="Arial" panose="020B0604020202020204" pitchFamily="34" charset="0"/>
              </a:defRPr>
            </a:lvl4pPr>
            <a:lvl5pPr marL="2057359" indent="-228596">
              <a:spcBef>
                <a:spcPct val="30000"/>
              </a:spcBef>
              <a:defRPr sz="1200">
                <a:solidFill>
                  <a:schemeClr val="tx1"/>
                </a:solidFill>
                <a:latin typeface="Arial" panose="020B0604020202020204" pitchFamily="34" charset="0"/>
              </a:defRPr>
            </a:lvl5pPr>
            <a:lvl6pPr marL="2514550" indent="-228596" eaLnBrk="0" fontAlgn="base" hangingPunct="0">
              <a:spcBef>
                <a:spcPct val="30000"/>
              </a:spcBef>
              <a:spcAft>
                <a:spcPct val="0"/>
              </a:spcAft>
              <a:defRPr sz="1200">
                <a:solidFill>
                  <a:schemeClr val="tx1"/>
                </a:solidFill>
                <a:latin typeface="Arial" panose="020B0604020202020204" pitchFamily="34" charset="0"/>
              </a:defRPr>
            </a:lvl6pPr>
            <a:lvl7pPr marL="2971741" indent="-228596" eaLnBrk="0" fontAlgn="base" hangingPunct="0">
              <a:spcBef>
                <a:spcPct val="30000"/>
              </a:spcBef>
              <a:spcAft>
                <a:spcPct val="0"/>
              </a:spcAft>
              <a:defRPr sz="1200">
                <a:solidFill>
                  <a:schemeClr val="tx1"/>
                </a:solidFill>
                <a:latin typeface="Arial" panose="020B0604020202020204" pitchFamily="34" charset="0"/>
              </a:defRPr>
            </a:lvl7pPr>
            <a:lvl8pPr marL="3428932" indent="-228596" eaLnBrk="0" fontAlgn="base" hangingPunct="0">
              <a:spcBef>
                <a:spcPct val="30000"/>
              </a:spcBef>
              <a:spcAft>
                <a:spcPct val="0"/>
              </a:spcAft>
              <a:defRPr sz="1200">
                <a:solidFill>
                  <a:schemeClr val="tx1"/>
                </a:solidFill>
                <a:latin typeface="Arial" panose="020B0604020202020204" pitchFamily="34" charset="0"/>
              </a:defRPr>
            </a:lvl8pPr>
            <a:lvl9pPr marL="3886122" indent="-22859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05832A-7DCF-4F08-B465-332BF1F7C963}" type="slidenum">
              <a:rPr lang="en-US" altLang="en-US" sz="1000">
                <a:solidFill>
                  <a:srgbClr val="243F81"/>
                </a:solidFill>
              </a:rPr>
              <a:pPr>
                <a:spcBef>
                  <a:spcPct val="0"/>
                </a:spcBef>
              </a:pPr>
              <a:t>18</a:t>
            </a:fld>
            <a:endParaRPr lang="en-US" altLang="en-US" sz="1000">
              <a:solidFill>
                <a:srgbClr val="243F81"/>
              </a:solidFill>
            </a:endParaRPr>
          </a:p>
        </p:txBody>
      </p:sp>
    </p:spTree>
    <p:extLst>
      <p:ext uri="{BB962C8B-B14F-4D97-AF65-F5344CB8AC3E}">
        <p14:creationId xmlns:p14="http://schemas.microsoft.com/office/powerpoint/2010/main" val="39891155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328988" y="200025"/>
            <a:ext cx="3203575" cy="2403475"/>
          </a:xfrm>
          <a:ln/>
        </p:spPr>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35" indent="-285744">
              <a:spcBef>
                <a:spcPct val="30000"/>
              </a:spcBef>
              <a:defRPr sz="1200">
                <a:solidFill>
                  <a:schemeClr val="tx1"/>
                </a:solidFill>
                <a:latin typeface="Arial" panose="020B0604020202020204" pitchFamily="34" charset="0"/>
              </a:defRPr>
            </a:lvl2pPr>
            <a:lvl3pPr marL="1142977" indent="-228596">
              <a:spcBef>
                <a:spcPct val="30000"/>
              </a:spcBef>
              <a:defRPr sz="1200">
                <a:solidFill>
                  <a:schemeClr val="tx1"/>
                </a:solidFill>
                <a:latin typeface="Arial" panose="020B0604020202020204" pitchFamily="34" charset="0"/>
              </a:defRPr>
            </a:lvl3pPr>
            <a:lvl4pPr marL="1600168" indent="-228596">
              <a:spcBef>
                <a:spcPct val="30000"/>
              </a:spcBef>
              <a:defRPr sz="1200">
                <a:solidFill>
                  <a:schemeClr val="tx1"/>
                </a:solidFill>
                <a:latin typeface="Arial" panose="020B0604020202020204" pitchFamily="34" charset="0"/>
              </a:defRPr>
            </a:lvl4pPr>
            <a:lvl5pPr marL="2057359" indent="-228596">
              <a:spcBef>
                <a:spcPct val="30000"/>
              </a:spcBef>
              <a:defRPr sz="1200">
                <a:solidFill>
                  <a:schemeClr val="tx1"/>
                </a:solidFill>
                <a:latin typeface="Arial" panose="020B0604020202020204" pitchFamily="34" charset="0"/>
              </a:defRPr>
            </a:lvl5pPr>
            <a:lvl6pPr marL="2514550" indent="-228596" eaLnBrk="0" fontAlgn="base" hangingPunct="0">
              <a:spcBef>
                <a:spcPct val="30000"/>
              </a:spcBef>
              <a:spcAft>
                <a:spcPct val="0"/>
              </a:spcAft>
              <a:defRPr sz="1200">
                <a:solidFill>
                  <a:schemeClr val="tx1"/>
                </a:solidFill>
                <a:latin typeface="Arial" panose="020B0604020202020204" pitchFamily="34" charset="0"/>
              </a:defRPr>
            </a:lvl6pPr>
            <a:lvl7pPr marL="2971741" indent="-228596" eaLnBrk="0" fontAlgn="base" hangingPunct="0">
              <a:spcBef>
                <a:spcPct val="30000"/>
              </a:spcBef>
              <a:spcAft>
                <a:spcPct val="0"/>
              </a:spcAft>
              <a:defRPr sz="1200">
                <a:solidFill>
                  <a:schemeClr val="tx1"/>
                </a:solidFill>
                <a:latin typeface="Arial" panose="020B0604020202020204" pitchFamily="34" charset="0"/>
              </a:defRPr>
            </a:lvl7pPr>
            <a:lvl8pPr marL="3428932" indent="-228596" eaLnBrk="0" fontAlgn="base" hangingPunct="0">
              <a:spcBef>
                <a:spcPct val="30000"/>
              </a:spcBef>
              <a:spcAft>
                <a:spcPct val="0"/>
              </a:spcAft>
              <a:defRPr sz="1200">
                <a:solidFill>
                  <a:schemeClr val="tx1"/>
                </a:solidFill>
                <a:latin typeface="Arial" panose="020B0604020202020204" pitchFamily="34" charset="0"/>
              </a:defRPr>
            </a:lvl8pPr>
            <a:lvl9pPr marL="3886122" indent="-22859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05832A-7DCF-4F08-B465-332BF1F7C963}" type="slidenum">
              <a:rPr lang="en-US" altLang="en-US" sz="1000">
                <a:solidFill>
                  <a:srgbClr val="243F81"/>
                </a:solidFill>
              </a:rPr>
              <a:pPr>
                <a:spcBef>
                  <a:spcPct val="0"/>
                </a:spcBef>
              </a:pPr>
              <a:t>19</a:t>
            </a:fld>
            <a:endParaRPr lang="en-US" altLang="en-US" sz="1000">
              <a:solidFill>
                <a:srgbClr val="243F81"/>
              </a:solidFill>
            </a:endParaRPr>
          </a:p>
        </p:txBody>
      </p:sp>
    </p:spTree>
    <p:extLst>
      <p:ext uri="{BB962C8B-B14F-4D97-AF65-F5344CB8AC3E}">
        <p14:creationId xmlns:p14="http://schemas.microsoft.com/office/powerpoint/2010/main" val="38526897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Folienbildplatzhalter 1"/>
          <p:cNvSpPr>
            <a:spLocks noGrp="1" noRot="1" noChangeAspect="1" noTextEdit="1"/>
          </p:cNvSpPr>
          <p:nvPr>
            <p:ph type="sldImg"/>
          </p:nvPr>
        </p:nvSpPr>
        <p:spPr>
          <a:ln/>
        </p:spPr>
      </p:sp>
      <p:sp>
        <p:nvSpPr>
          <p:cNvPr id="45059" name="Notizenplatzhalt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4506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243F81"/>
                </a:solidFill>
                <a:latin typeface="Arial" panose="020B0604020202020204" pitchFamily="34" charset="0"/>
              </a:defRPr>
            </a:lvl1pPr>
            <a:lvl2pPr marL="742935" indent="-285744">
              <a:defRPr sz="2000" b="1">
                <a:solidFill>
                  <a:srgbClr val="243F81"/>
                </a:solidFill>
                <a:latin typeface="Arial" panose="020B0604020202020204" pitchFamily="34" charset="0"/>
              </a:defRPr>
            </a:lvl2pPr>
            <a:lvl3pPr marL="1142977" indent="-228596">
              <a:defRPr sz="2000" b="1">
                <a:solidFill>
                  <a:srgbClr val="243F81"/>
                </a:solidFill>
                <a:latin typeface="Arial" panose="020B0604020202020204" pitchFamily="34" charset="0"/>
              </a:defRPr>
            </a:lvl3pPr>
            <a:lvl4pPr marL="1600168" indent="-228596">
              <a:defRPr sz="2000" b="1">
                <a:solidFill>
                  <a:srgbClr val="243F81"/>
                </a:solidFill>
                <a:latin typeface="Arial" panose="020B0604020202020204" pitchFamily="34" charset="0"/>
              </a:defRPr>
            </a:lvl4pPr>
            <a:lvl5pPr marL="2057359" indent="-228596">
              <a:defRPr sz="2000" b="1">
                <a:solidFill>
                  <a:srgbClr val="243F81"/>
                </a:solidFill>
                <a:latin typeface="Arial" panose="020B0604020202020204" pitchFamily="34" charset="0"/>
              </a:defRPr>
            </a:lvl5pPr>
            <a:lvl6pPr marL="2514550" indent="-228596" eaLnBrk="0" fontAlgn="base" hangingPunct="0">
              <a:spcBef>
                <a:spcPct val="0"/>
              </a:spcBef>
              <a:spcAft>
                <a:spcPct val="0"/>
              </a:spcAft>
              <a:defRPr sz="2000" b="1">
                <a:solidFill>
                  <a:srgbClr val="243F81"/>
                </a:solidFill>
                <a:latin typeface="Arial" panose="020B0604020202020204" pitchFamily="34" charset="0"/>
              </a:defRPr>
            </a:lvl6pPr>
            <a:lvl7pPr marL="2971741" indent="-228596" eaLnBrk="0" fontAlgn="base" hangingPunct="0">
              <a:spcBef>
                <a:spcPct val="0"/>
              </a:spcBef>
              <a:spcAft>
                <a:spcPct val="0"/>
              </a:spcAft>
              <a:defRPr sz="2000" b="1">
                <a:solidFill>
                  <a:srgbClr val="243F81"/>
                </a:solidFill>
                <a:latin typeface="Arial" panose="020B0604020202020204" pitchFamily="34" charset="0"/>
              </a:defRPr>
            </a:lvl7pPr>
            <a:lvl8pPr marL="3428932" indent="-228596" eaLnBrk="0" fontAlgn="base" hangingPunct="0">
              <a:spcBef>
                <a:spcPct val="0"/>
              </a:spcBef>
              <a:spcAft>
                <a:spcPct val="0"/>
              </a:spcAft>
              <a:defRPr sz="2000" b="1">
                <a:solidFill>
                  <a:srgbClr val="243F81"/>
                </a:solidFill>
                <a:latin typeface="Arial" panose="020B0604020202020204" pitchFamily="34" charset="0"/>
              </a:defRPr>
            </a:lvl8pPr>
            <a:lvl9pPr marL="3886122" indent="-228596" eaLnBrk="0" fontAlgn="base" hangingPunct="0">
              <a:spcBef>
                <a:spcPct val="0"/>
              </a:spcBef>
              <a:spcAft>
                <a:spcPct val="0"/>
              </a:spcAft>
              <a:defRPr sz="2000" b="1">
                <a:solidFill>
                  <a:srgbClr val="243F81"/>
                </a:solidFill>
                <a:latin typeface="Arial" panose="020B0604020202020204" pitchFamily="34" charset="0"/>
              </a:defRPr>
            </a:lvl9pPr>
          </a:lstStyle>
          <a:p>
            <a:fld id="{3B474207-D09F-4BCD-9BD5-4FDE09C1A557}" type="slidenum">
              <a:rPr lang="en-US" altLang="de-DE" sz="1000" b="0"/>
              <a:pPr/>
              <a:t>20</a:t>
            </a:fld>
            <a:endParaRPr lang="en-US" altLang="de-DE" sz="1000" b="0"/>
          </a:p>
        </p:txBody>
      </p:sp>
    </p:spTree>
    <p:extLst>
      <p:ext uri="{BB962C8B-B14F-4D97-AF65-F5344CB8AC3E}">
        <p14:creationId xmlns:p14="http://schemas.microsoft.com/office/powerpoint/2010/main" val="10615461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Folienbildplatzhalter 1"/>
          <p:cNvSpPr>
            <a:spLocks noGrp="1" noRot="1" noChangeAspect="1" noTextEdit="1"/>
          </p:cNvSpPr>
          <p:nvPr>
            <p:ph type="sldImg"/>
          </p:nvPr>
        </p:nvSpPr>
        <p:spPr>
          <a:xfrm>
            <a:off x="3292475" y="511175"/>
            <a:ext cx="3398838" cy="2547938"/>
          </a:xfrm>
          <a:ln/>
        </p:spPr>
      </p:sp>
      <p:sp>
        <p:nvSpPr>
          <p:cNvPr id="24581"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243F81"/>
                </a:solidFill>
                <a:latin typeface="Arial" panose="020B0604020202020204" pitchFamily="34" charset="0"/>
              </a:defRPr>
            </a:lvl1pPr>
            <a:lvl2pPr marL="742935" indent="-285744">
              <a:defRPr sz="2000" b="1">
                <a:solidFill>
                  <a:srgbClr val="243F81"/>
                </a:solidFill>
                <a:latin typeface="Arial" panose="020B0604020202020204" pitchFamily="34" charset="0"/>
              </a:defRPr>
            </a:lvl2pPr>
            <a:lvl3pPr marL="1142977" indent="-228596">
              <a:defRPr sz="2000" b="1">
                <a:solidFill>
                  <a:srgbClr val="243F81"/>
                </a:solidFill>
                <a:latin typeface="Arial" panose="020B0604020202020204" pitchFamily="34" charset="0"/>
              </a:defRPr>
            </a:lvl3pPr>
            <a:lvl4pPr marL="1600168" indent="-228596">
              <a:defRPr sz="2000" b="1">
                <a:solidFill>
                  <a:srgbClr val="243F81"/>
                </a:solidFill>
                <a:latin typeface="Arial" panose="020B0604020202020204" pitchFamily="34" charset="0"/>
              </a:defRPr>
            </a:lvl4pPr>
            <a:lvl5pPr marL="2057359" indent="-228596">
              <a:defRPr sz="2000" b="1">
                <a:solidFill>
                  <a:srgbClr val="243F81"/>
                </a:solidFill>
                <a:latin typeface="Arial" panose="020B0604020202020204" pitchFamily="34" charset="0"/>
              </a:defRPr>
            </a:lvl5pPr>
            <a:lvl6pPr marL="2514550" indent="-228596" eaLnBrk="0" fontAlgn="base" hangingPunct="0">
              <a:spcBef>
                <a:spcPct val="0"/>
              </a:spcBef>
              <a:spcAft>
                <a:spcPct val="0"/>
              </a:spcAft>
              <a:defRPr sz="2000" b="1">
                <a:solidFill>
                  <a:srgbClr val="243F81"/>
                </a:solidFill>
                <a:latin typeface="Arial" panose="020B0604020202020204" pitchFamily="34" charset="0"/>
              </a:defRPr>
            </a:lvl6pPr>
            <a:lvl7pPr marL="2971741" indent="-228596" eaLnBrk="0" fontAlgn="base" hangingPunct="0">
              <a:spcBef>
                <a:spcPct val="0"/>
              </a:spcBef>
              <a:spcAft>
                <a:spcPct val="0"/>
              </a:spcAft>
              <a:defRPr sz="2000" b="1">
                <a:solidFill>
                  <a:srgbClr val="243F81"/>
                </a:solidFill>
                <a:latin typeface="Arial" panose="020B0604020202020204" pitchFamily="34" charset="0"/>
              </a:defRPr>
            </a:lvl7pPr>
            <a:lvl8pPr marL="3428932" indent="-228596" eaLnBrk="0" fontAlgn="base" hangingPunct="0">
              <a:spcBef>
                <a:spcPct val="0"/>
              </a:spcBef>
              <a:spcAft>
                <a:spcPct val="0"/>
              </a:spcAft>
              <a:defRPr sz="2000" b="1">
                <a:solidFill>
                  <a:srgbClr val="243F81"/>
                </a:solidFill>
                <a:latin typeface="Arial" panose="020B0604020202020204" pitchFamily="34" charset="0"/>
              </a:defRPr>
            </a:lvl8pPr>
            <a:lvl9pPr marL="3886122" indent="-228596" eaLnBrk="0" fontAlgn="base" hangingPunct="0">
              <a:spcBef>
                <a:spcPct val="0"/>
              </a:spcBef>
              <a:spcAft>
                <a:spcPct val="0"/>
              </a:spcAft>
              <a:defRPr sz="2000" b="1">
                <a:solidFill>
                  <a:srgbClr val="243F81"/>
                </a:solidFill>
                <a:latin typeface="Arial" panose="020B0604020202020204" pitchFamily="34" charset="0"/>
              </a:defRPr>
            </a:lvl9pPr>
          </a:lstStyle>
          <a:p>
            <a:fld id="{ED71436D-9F2D-4CAF-825E-A72C20CE8DB6}" type="slidenum">
              <a:rPr lang="en-US" altLang="de-DE" sz="1000" b="0"/>
              <a:pPr/>
              <a:t>3</a:t>
            </a:fld>
            <a:endParaRPr lang="en-US" altLang="de-DE" sz="1000" b="0"/>
          </a:p>
        </p:txBody>
      </p:sp>
    </p:spTree>
    <p:extLst>
      <p:ext uri="{BB962C8B-B14F-4D97-AF65-F5344CB8AC3E}">
        <p14:creationId xmlns:p14="http://schemas.microsoft.com/office/powerpoint/2010/main" val="503450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3328988" y="200025"/>
            <a:ext cx="3203575" cy="2403475"/>
          </a:xfrm>
          <a:ln/>
        </p:spPr>
      </p:sp>
      <p:sp>
        <p:nvSpPr>
          <p:cNvPr id="4301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35" indent="-285744">
              <a:spcBef>
                <a:spcPct val="30000"/>
              </a:spcBef>
              <a:defRPr sz="1200">
                <a:solidFill>
                  <a:schemeClr val="tx1"/>
                </a:solidFill>
                <a:latin typeface="Arial" panose="020B0604020202020204" pitchFamily="34" charset="0"/>
              </a:defRPr>
            </a:lvl2pPr>
            <a:lvl3pPr marL="1142977" indent="-228596">
              <a:spcBef>
                <a:spcPct val="30000"/>
              </a:spcBef>
              <a:defRPr sz="1200">
                <a:solidFill>
                  <a:schemeClr val="tx1"/>
                </a:solidFill>
                <a:latin typeface="Arial" panose="020B0604020202020204" pitchFamily="34" charset="0"/>
              </a:defRPr>
            </a:lvl3pPr>
            <a:lvl4pPr marL="1600168" indent="-228596">
              <a:spcBef>
                <a:spcPct val="30000"/>
              </a:spcBef>
              <a:defRPr sz="1200">
                <a:solidFill>
                  <a:schemeClr val="tx1"/>
                </a:solidFill>
                <a:latin typeface="Arial" panose="020B0604020202020204" pitchFamily="34" charset="0"/>
              </a:defRPr>
            </a:lvl4pPr>
            <a:lvl5pPr marL="2057359" indent="-228596">
              <a:spcBef>
                <a:spcPct val="30000"/>
              </a:spcBef>
              <a:defRPr sz="1200">
                <a:solidFill>
                  <a:schemeClr val="tx1"/>
                </a:solidFill>
                <a:latin typeface="Arial" panose="020B0604020202020204" pitchFamily="34" charset="0"/>
              </a:defRPr>
            </a:lvl5pPr>
            <a:lvl6pPr marL="2514550" indent="-228596" eaLnBrk="0" fontAlgn="base" hangingPunct="0">
              <a:spcBef>
                <a:spcPct val="30000"/>
              </a:spcBef>
              <a:spcAft>
                <a:spcPct val="0"/>
              </a:spcAft>
              <a:defRPr sz="1200">
                <a:solidFill>
                  <a:schemeClr val="tx1"/>
                </a:solidFill>
                <a:latin typeface="Arial" panose="020B0604020202020204" pitchFamily="34" charset="0"/>
              </a:defRPr>
            </a:lvl6pPr>
            <a:lvl7pPr marL="2971741" indent="-228596" eaLnBrk="0" fontAlgn="base" hangingPunct="0">
              <a:spcBef>
                <a:spcPct val="30000"/>
              </a:spcBef>
              <a:spcAft>
                <a:spcPct val="0"/>
              </a:spcAft>
              <a:defRPr sz="1200">
                <a:solidFill>
                  <a:schemeClr val="tx1"/>
                </a:solidFill>
                <a:latin typeface="Arial" panose="020B0604020202020204" pitchFamily="34" charset="0"/>
              </a:defRPr>
            </a:lvl7pPr>
            <a:lvl8pPr marL="3428932" indent="-228596" eaLnBrk="0" fontAlgn="base" hangingPunct="0">
              <a:spcBef>
                <a:spcPct val="30000"/>
              </a:spcBef>
              <a:spcAft>
                <a:spcPct val="0"/>
              </a:spcAft>
              <a:defRPr sz="1200">
                <a:solidFill>
                  <a:schemeClr val="tx1"/>
                </a:solidFill>
                <a:latin typeface="Arial" panose="020B0604020202020204" pitchFamily="34" charset="0"/>
              </a:defRPr>
            </a:lvl8pPr>
            <a:lvl9pPr marL="3886122" indent="-22859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F05832A-7DCF-4F08-B465-332BF1F7C963}" type="slidenum">
              <a:rPr lang="en-US" altLang="en-US" sz="1000">
                <a:solidFill>
                  <a:srgbClr val="243F81"/>
                </a:solidFill>
              </a:rPr>
              <a:pPr>
                <a:spcBef>
                  <a:spcPct val="0"/>
                </a:spcBef>
              </a:pPr>
              <a:t>4</a:t>
            </a:fld>
            <a:endParaRPr lang="en-US" altLang="en-US" sz="1000">
              <a:solidFill>
                <a:srgbClr val="243F81"/>
              </a:solidFill>
            </a:endParaRPr>
          </a:p>
        </p:txBody>
      </p:sp>
    </p:spTree>
    <p:extLst>
      <p:ext uri="{BB962C8B-B14F-4D97-AF65-F5344CB8AC3E}">
        <p14:creationId xmlns:p14="http://schemas.microsoft.com/office/powerpoint/2010/main" val="17835943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xfrm>
            <a:off x="3228975" y="273050"/>
            <a:ext cx="3397250" cy="2547938"/>
          </a:xfrm>
          <a:ln/>
        </p:spPr>
      </p:sp>
      <p:sp>
        <p:nvSpPr>
          <p:cNvPr id="32771" name="Notes Placeholder 2"/>
          <p:cNvSpPr>
            <a:spLocks noGrp="1"/>
          </p:cNvSpPr>
          <p:nvPr>
            <p:ph type="body" idx="1"/>
          </p:nvPr>
        </p:nvSpPr>
        <p:spPr>
          <a:xfrm>
            <a:off x="469219" y="2830341"/>
            <a:ext cx="5506594" cy="309865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de-DE" dirty="0">
              <a:latin typeface="Arial" panose="020B0604020202020204" pitchFamily="34" charset="0"/>
            </a:endParaRPr>
          </a:p>
          <a:p>
            <a:endParaRPr lang="en-US" altLang="de-DE" dirty="0">
              <a:latin typeface="Arial" panose="020B0604020202020204" pitchFamily="34" charset="0"/>
            </a:endParaRP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35" indent="-285744">
              <a:spcBef>
                <a:spcPct val="30000"/>
              </a:spcBef>
              <a:defRPr sz="1200">
                <a:solidFill>
                  <a:schemeClr val="tx1"/>
                </a:solidFill>
                <a:latin typeface="Arial" panose="020B0604020202020204" pitchFamily="34" charset="0"/>
              </a:defRPr>
            </a:lvl2pPr>
            <a:lvl3pPr marL="1142977" indent="-228596">
              <a:spcBef>
                <a:spcPct val="30000"/>
              </a:spcBef>
              <a:defRPr sz="1200">
                <a:solidFill>
                  <a:schemeClr val="tx1"/>
                </a:solidFill>
                <a:latin typeface="Arial" panose="020B0604020202020204" pitchFamily="34" charset="0"/>
              </a:defRPr>
            </a:lvl3pPr>
            <a:lvl4pPr marL="1600168" indent="-228596">
              <a:spcBef>
                <a:spcPct val="30000"/>
              </a:spcBef>
              <a:defRPr sz="1200">
                <a:solidFill>
                  <a:schemeClr val="tx1"/>
                </a:solidFill>
                <a:latin typeface="Arial" panose="020B0604020202020204" pitchFamily="34" charset="0"/>
              </a:defRPr>
            </a:lvl4pPr>
            <a:lvl5pPr marL="2057359" indent="-228596">
              <a:spcBef>
                <a:spcPct val="30000"/>
              </a:spcBef>
              <a:defRPr sz="1200">
                <a:solidFill>
                  <a:schemeClr val="tx1"/>
                </a:solidFill>
                <a:latin typeface="Arial" panose="020B0604020202020204" pitchFamily="34" charset="0"/>
              </a:defRPr>
            </a:lvl5pPr>
            <a:lvl6pPr marL="2514550" indent="-228596" eaLnBrk="0" fontAlgn="base" hangingPunct="0">
              <a:spcBef>
                <a:spcPct val="30000"/>
              </a:spcBef>
              <a:spcAft>
                <a:spcPct val="0"/>
              </a:spcAft>
              <a:defRPr sz="1200">
                <a:solidFill>
                  <a:schemeClr val="tx1"/>
                </a:solidFill>
                <a:latin typeface="Arial" panose="020B0604020202020204" pitchFamily="34" charset="0"/>
              </a:defRPr>
            </a:lvl6pPr>
            <a:lvl7pPr marL="2971741" indent="-228596" eaLnBrk="0" fontAlgn="base" hangingPunct="0">
              <a:spcBef>
                <a:spcPct val="30000"/>
              </a:spcBef>
              <a:spcAft>
                <a:spcPct val="0"/>
              </a:spcAft>
              <a:defRPr sz="1200">
                <a:solidFill>
                  <a:schemeClr val="tx1"/>
                </a:solidFill>
                <a:latin typeface="Arial" panose="020B0604020202020204" pitchFamily="34" charset="0"/>
              </a:defRPr>
            </a:lvl7pPr>
            <a:lvl8pPr marL="3428932" indent="-228596" eaLnBrk="0" fontAlgn="base" hangingPunct="0">
              <a:spcBef>
                <a:spcPct val="30000"/>
              </a:spcBef>
              <a:spcAft>
                <a:spcPct val="0"/>
              </a:spcAft>
              <a:defRPr sz="1200">
                <a:solidFill>
                  <a:schemeClr val="tx1"/>
                </a:solidFill>
                <a:latin typeface="Arial" panose="020B0604020202020204" pitchFamily="34" charset="0"/>
              </a:defRPr>
            </a:lvl8pPr>
            <a:lvl9pPr marL="3886122" indent="-228596"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FFD1539-F9C1-4DE1-BAFA-5ADB6953E852}" type="slidenum">
              <a:rPr lang="en-US" altLang="en-US" sz="1000">
                <a:solidFill>
                  <a:srgbClr val="243F81"/>
                </a:solidFill>
              </a:rPr>
              <a:pPr>
                <a:spcBef>
                  <a:spcPct val="0"/>
                </a:spcBef>
              </a:pPr>
              <a:t>5</a:t>
            </a:fld>
            <a:endParaRPr lang="en-US" altLang="en-US" sz="1000">
              <a:solidFill>
                <a:srgbClr val="243F81"/>
              </a:solidFill>
            </a:endParaRPr>
          </a:p>
        </p:txBody>
      </p:sp>
    </p:spTree>
    <p:extLst>
      <p:ext uri="{BB962C8B-B14F-4D97-AF65-F5344CB8AC3E}">
        <p14:creationId xmlns:p14="http://schemas.microsoft.com/office/powerpoint/2010/main" val="31432093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As I look at these 17 goals I recognise </a:t>
            </a:r>
            <a:r>
              <a:rPr lang="en-GB" altLang="en-US" dirty="0" err="1">
                <a:latin typeface="Arial" panose="020B0604020202020204" pitchFamily="34" charset="0"/>
                <a:ea typeface="ＭＳ Ｐゴシック" panose="020B0600070205080204" pitchFamily="34" charset="-128"/>
              </a:rPr>
              <a:t>Oikocredit</a:t>
            </a:r>
            <a:r>
              <a:rPr lang="en-GB" altLang="en-US" dirty="0">
                <a:latin typeface="Arial" panose="020B0604020202020204" pitchFamily="34" charset="0"/>
                <a:ea typeface="ＭＳ Ｐゴシック" panose="020B0600070205080204" pitchFamily="34" charset="-128"/>
              </a:rPr>
              <a:t> in many of them. Some certainly more than others, but there are few which I’d say have nothing to do with </a:t>
            </a:r>
            <a:r>
              <a:rPr lang="en-GB" altLang="en-US" dirty="0" err="1">
                <a:latin typeface="Arial" panose="020B0604020202020204" pitchFamily="34" charset="0"/>
                <a:ea typeface="ＭＳ Ｐゴシック" panose="020B0600070205080204" pitchFamily="34" charset="-128"/>
              </a:rPr>
              <a:t>Oikocredit</a:t>
            </a:r>
            <a:r>
              <a:rPr lang="en-GB" altLang="en-US" dirty="0">
                <a:latin typeface="Arial" panose="020B0604020202020204" pitchFamily="34" charset="0"/>
                <a:ea typeface="ＭＳ Ｐゴシック" panose="020B0600070205080204" pitchFamily="34" charset="-128"/>
              </a:rPr>
              <a:t>.</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I’d like to think that if we (a group of </a:t>
            </a:r>
            <a:r>
              <a:rPr lang="en-GB" altLang="en-US" dirty="0" err="1">
                <a:latin typeface="Arial" panose="020B0604020202020204" pitchFamily="34" charset="0"/>
                <a:ea typeface="ＭＳ Ｐゴシック" panose="020B0600070205080204" pitchFamily="34" charset="-128"/>
              </a:rPr>
              <a:t>Oikocredit</a:t>
            </a:r>
            <a:r>
              <a:rPr lang="en-GB" altLang="en-US" dirty="0">
                <a:latin typeface="Arial" panose="020B0604020202020204" pitchFamily="34" charset="0"/>
                <a:ea typeface="ＭＳ Ｐゴシック" panose="020B0600070205080204" pitchFamily="34" charset="-128"/>
              </a:rPr>
              <a:t> investors and likeminded people like you) had gotten together, we would probably have come up with a similar set of goals. </a:t>
            </a:r>
            <a:br>
              <a:rPr lang="en-GB" altLang="en-US" dirty="0">
                <a:latin typeface="Arial" panose="020B0604020202020204" pitchFamily="34" charset="0"/>
                <a:ea typeface="ＭＳ Ｐゴシック" panose="020B0600070205080204" pitchFamily="34" charset="-128"/>
              </a:rPr>
            </a:br>
            <a:r>
              <a:rPr lang="en-GB" altLang="en-US" dirty="0">
                <a:latin typeface="Arial" panose="020B0604020202020204" pitchFamily="34" charset="0"/>
                <a:ea typeface="ＭＳ Ｐゴシック" panose="020B0600070205080204" pitchFamily="34" charset="-128"/>
              </a:rPr>
              <a:t>When you look at the SDGs, is there’s anything missing though?</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[Audience will suggest some topics which they think are missing]</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I was struck by SDG number 12 and wondered why “responsible investing” is not included. </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Financial inclusion is specifically mentioned in the 169 underlying targets of the SDGs, explicitly linking it with 6 of the SDGs. How you achieve financial inclusion is key – It should be done responsibly.</a:t>
            </a:r>
          </a:p>
        </p:txBody>
      </p:sp>
      <p:sp>
        <p:nvSpPr>
          <p:cNvPr id="6861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charset="0"/>
              </a:defRPr>
            </a:lvl1pPr>
            <a:lvl2pPr marL="742950" indent="-285750">
              <a:spcBef>
                <a:spcPct val="30000"/>
              </a:spcBef>
              <a:defRPr sz="1200">
                <a:solidFill>
                  <a:schemeClr val="tx1"/>
                </a:solidFill>
                <a:latin typeface="Arial" charset="0"/>
              </a:defRPr>
            </a:lvl2pPr>
            <a:lvl3pPr marL="1143000" indent="-228600">
              <a:spcBef>
                <a:spcPct val="30000"/>
              </a:spcBef>
              <a:defRPr sz="1200">
                <a:solidFill>
                  <a:schemeClr val="tx1"/>
                </a:solidFill>
                <a:latin typeface="Arial" charset="0"/>
              </a:defRPr>
            </a:lvl3pPr>
            <a:lvl4pPr marL="1600200" indent="-228600">
              <a:spcBef>
                <a:spcPct val="30000"/>
              </a:spcBef>
              <a:defRPr sz="1200">
                <a:solidFill>
                  <a:schemeClr val="tx1"/>
                </a:solidFill>
                <a:latin typeface="Arial" charset="0"/>
              </a:defRPr>
            </a:lvl4pPr>
            <a:lvl5pPr marL="2057400" indent="-22860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a:spcBef>
                <a:spcPct val="0"/>
              </a:spcBef>
              <a:defRPr/>
            </a:pPr>
            <a:r>
              <a:rPr lang="en-US" altLang="en-US" sz="1000">
                <a:solidFill>
                  <a:srgbClr val="243F81"/>
                </a:solidFill>
              </a:rPr>
              <a:t>www.oikocredit.org</a:t>
            </a:r>
          </a:p>
        </p:txBody>
      </p:sp>
      <p:sp>
        <p:nvSpPr>
          <p:cNvPr id="32773"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B20A9081-781F-4467-A2E5-EFCCCC626ADC}" type="slidenum">
              <a:rPr lang="en-US" altLang="en-US" sz="1000">
                <a:solidFill>
                  <a:srgbClr val="243F81"/>
                </a:solidFill>
              </a:rPr>
              <a:pPr>
                <a:spcBef>
                  <a:spcPct val="0"/>
                </a:spcBef>
              </a:pPr>
              <a:t>6</a:t>
            </a:fld>
            <a:endParaRPr lang="en-US" altLang="en-US" sz="1000">
              <a:solidFill>
                <a:srgbClr val="243F81"/>
              </a:solidFill>
            </a:endParaRPr>
          </a:p>
        </p:txBody>
      </p:sp>
    </p:spTree>
    <p:extLst>
      <p:ext uri="{BB962C8B-B14F-4D97-AF65-F5344CB8AC3E}">
        <p14:creationId xmlns:p14="http://schemas.microsoft.com/office/powerpoint/2010/main" val="17515101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a:latin typeface="Arial" panose="020B0604020202020204" pitchFamily="34" charset="0"/>
                <a:ea typeface="ＭＳ Ｐゴシック" panose="020B0600070205080204" pitchFamily="34" charset="-128"/>
              </a:rPr>
              <a:t>How did the ASKI dashboard contribute to product development? </a:t>
            </a:r>
          </a:p>
        </p:txBody>
      </p:sp>
      <p:sp>
        <p:nvSpPr>
          <p:cNvPr id="4" name="Footer Placeholder 3"/>
          <p:cNvSpPr>
            <a:spLocks noGrp="1"/>
          </p:cNvSpPr>
          <p:nvPr>
            <p:ph type="ftr" sz="quarter" idx="4"/>
          </p:nvPr>
        </p:nvSpPr>
        <p:spPr/>
        <p:txBody>
          <a:bodyPr/>
          <a:lstStyle/>
          <a:p>
            <a:pPr>
              <a:defRPr/>
            </a:pPr>
            <a:r>
              <a:rPr lang="en-US"/>
              <a:t>www.oikocredit.org</a:t>
            </a:r>
          </a:p>
        </p:txBody>
      </p:sp>
      <p:sp>
        <p:nvSpPr>
          <p:cNvPr id="49157"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2384311E-8EB4-4063-B18B-10F455FCF3F5}" type="slidenum">
              <a:rPr lang="en-US" altLang="en-US" sz="1000">
                <a:solidFill>
                  <a:srgbClr val="243F81"/>
                </a:solidFill>
              </a:rPr>
              <a:pPr>
                <a:spcBef>
                  <a:spcPct val="0"/>
                </a:spcBef>
              </a:pPr>
              <a:t>5</a:t>
            </a:fld>
            <a:endParaRPr lang="en-US" altLang="en-US" sz="1000">
              <a:solidFill>
                <a:srgbClr val="243F81"/>
              </a:solidFill>
            </a:endParaRPr>
          </a:p>
        </p:txBody>
      </p:sp>
    </p:spTree>
    <p:extLst>
      <p:ext uri="{BB962C8B-B14F-4D97-AF65-F5344CB8AC3E}">
        <p14:creationId xmlns:p14="http://schemas.microsoft.com/office/powerpoint/2010/main" val="20890469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300F0730-7EC1-4FEC-9BBB-D888A2284CA5}" type="slidenum">
              <a:rPr lang="en-US" altLang="en-US" smtClean="0"/>
              <a:pPr>
                <a:defRPr/>
              </a:pPr>
              <a:t>7</a:t>
            </a:fld>
            <a:endParaRPr lang="en-US" altLang="en-US"/>
          </a:p>
        </p:txBody>
      </p:sp>
    </p:spTree>
    <p:extLst>
      <p:ext uri="{BB962C8B-B14F-4D97-AF65-F5344CB8AC3E}">
        <p14:creationId xmlns:p14="http://schemas.microsoft.com/office/powerpoint/2010/main" val="25993255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GB" altLang="en-US" dirty="0">
                <a:latin typeface="Arial" panose="020B0604020202020204" pitchFamily="34" charset="0"/>
                <a:ea typeface="ＭＳ Ｐゴシック" panose="020B0600070205080204" pitchFamily="34" charset="-128"/>
              </a:rPr>
              <a:t>We are unique not only because of how we have developed and because of the role played by volunteers.  We are unique because we remain mission focused and have developed a strategy and approach to ensure that people and improving their lives remain at the </a:t>
            </a:r>
            <a:r>
              <a:rPr lang="en-GB" altLang="en-US" dirty="0" err="1">
                <a:latin typeface="Arial" panose="020B0604020202020204" pitchFamily="34" charset="0"/>
                <a:ea typeface="ＭＳ Ｐゴシック" panose="020B0600070205080204" pitchFamily="34" charset="-128"/>
              </a:rPr>
              <a:t>center</a:t>
            </a:r>
            <a:r>
              <a:rPr lang="en-GB" altLang="en-US" dirty="0">
                <a:latin typeface="Arial" panose="020B0604020202020204" pitchFamily="34" charset="0"/>
                <a:ea typeface="ＭＳ Ｐゴシック" panose="020B0600070205080204" pitchFamily="34" charset="-128"/>
              </a:rPr>
              <a:t> of our work.  That is our SPM strategy.</a:t>
            </a:r>
          </a:p>
          <a:p>
            <a:r>
              <a:rPr lang="en-GB" altLang="en-US" dirty="0">
                <a:latin typeface="Arial" panose="020B0604020202020204" pitchFamily="34" charset="0"/>
                <a:ea typeface="ＭＳ Ｐゴシック" panose="020B0600070205080204" pitchFamily="34" charset="-128"/>
              </a:rPr>
              <a:t>Our partners often face more than just financial challenges. Skills shortages, knowledge gaps or missing certifications can be obstacles to achieving financial and social goals. While </a:t>
            </a:r>
            <a:r>
              <a:rPr lang="en-GB" altLang="en-US" dirty="0" err="1">
                <a:latin typeface="Arial" panose="020B0604020202020204" pitchFamily="34" charset="0"/>
                <a:ea typeface="ＭＳ Ｐゴシック" panose="020B0600070205080204" pitchFamily="34" charset="-128"/>
              </a:rPr>
              <a:t>Oikocredit’s</a:t>
            </a:r>
            <a:r>
              <a:rPr lang="en-GB" altLang="en-US" dirty="0">
                <a:latin typeface="Arial" panose="020B0604020202020204" pitchFamily="34" charset="0"/>
                <a:ea typeface="ＭＳ Ｐゴシック" panose="020B0600070205080204" pitchFamily="34" charset="-128"/>
              </a:rPr>
              <a:t> core business is finance, we offer capacity building programmes so our partners can operate more efficiently and effectively – and we can go a lot further in fulfilling our own mission.</a:t>
            </a:r>
          </a:p>
          <a:p>
            <a:endParaRPr lang="en-GB" altLang="en-US" dirty="0">
              <a:latin typeface="Arial" panose="020B0604020202020204" pitchFamily="34" charset="0"/>
              <a:ea typeface="ＭＳ Ｐゴシック" panose="020B0600070205080204" pitchFamily="34" charset="-128"/>
            </a:endParaRPr>
          </a:p>
          <a:p>
            <a:r>
              <a:rPr lang="en-GB" altLang="en-US" dirty="0">
                <a:latin typeface="Arial" panose="020B0604020202020204" pitchFamily="34" charset="0"/>
                <a:ea typeface="ＭＳ Ｐゴシック" panose="020B0600070205080204" pitchFamily="34" charset="-128"/>
              </a:rPr>
              <a:t>A significant portion of </a:t>
            </a:r>
            <a:r>
              <a:rPr lang="en-GB" altLang="en-US" dirty="0" err="1">
                <a:latin typeface="Arial" panose="020B0604020202020204" pitchFamily="34" charset="0"/>
                <a:ea typeface="ＭＳ Ｐゴシック" panose="020B0600070205080204" pitchFamily="34" charset="-128"/>
              </a:rPr>
              <a:t>Oikocredit’s</a:t>
            </a:r>
            <a:r>
              <a:rPr lang="en-GB" altLang="en-US" dirty="0">
                <a:latin typeface="Arial" panose="020B0604020202020204" pitchFamily="34" charset="0"/>
                <a:ea typeface="ＭＳ Ｐゴシック" panose="020B0600070205080204" pitchFamily="34" charset="-128"/>
              </a:rPr>
              <a:t> portfolio will necessarily be in organizations with potential for improved financial and social performance;</a:t>
            </a:r>
          </a:p>
          <a:p>
            <a:r>
              <a:rPr lang="en-GB" altLang="en-US" dirty="0">
                <a:latin typeface="Arial" panose="020B0604020202020204" pitchFamily="34" charset="0"/>
                <a:ea typeface="ＭＳ Ｐゴシック" panose="020B0600070205080204" pitchFamily="34" charset="-128"/>
              </a:rPr>
              <a:t> </a:t>
            </a:r>
          </a:p>
          <a:p>
            <a:r>
              <a:rPr lang="en-GB" altLang="en-US" dirty="0">
                <a:latin typeface="Arial" panose="020B0604020202020204" pitchFamily="34" charset="0"/>
                <a:ea typeface="ＭＳ Ｐゴシック" panose="020B0600070205080204" pitchFamily="34" charset="-128"/>
              </a:rPr>
              <a:t>In addition to choosing the right partners, </a:t>
            </a:r>
            <a:r>
              <a:rPr lang="en-GB" altLang="en-US" dirty="0" err="1">
                <a:latin typeface="Arial" panose="020B0604020202020204" pitchFamily="34" charset="0"/>
                <a:ea typeface="ＭＳ Ｐゴシック" panose="020B0600070205080204" pitchFamily="34" charset="-128"/>
              </a:rPr>
              <a:t>Oikocredit</a:t>
            </a:r>
            <a:r>
              <a:rPr lang="en-GB" altLang="en-US" dirty="0">
                <a:latin typeface="Arial" panose="020B0604020202020204" pitchFamily="34" charset="0"/>
                <a:ea typeface="ＭＳ Ｐゴシック" panose="020B0600070205080204" pitchFamily="34" charset="-128"/>
              </a:rPr>
              <a:t> is also challenged to motivate, assist and strengthen partners’ capacity in enhancing their performance so that end clients are benefitted as much as possible. This is the broad context within which </a:t>
            </a:r>
            <a:r>
              <a:rPr lang="en-GB" altLang="en-US" dirty="0" err="1">
                <a:latin typeface="Arial" panose="020B0604020202020204" pitchFamily="34" charset="0"/>
                <a:ea typeface="ＭＳ Ｐゴシック" panose="020B0600070205080204" pitchFamily="34" charset="-128"/>
              </a:rPr>
              <a:t>Oikocredit’s</a:t>
            </a:r>
            <a:r>
              <a:rPr lang="en-GB" altLang="en-US" dirty="0">
                <a:latin typeface="Arial" panose="020B0604020202020204" pitchFamily="34" charset="0"/>
                <a:ea typeface="ＭＳ Ｐゴシック" panose="020B0600070205080204" pitchFamily="34" charset="-128"/>
              </a:rPr>
              <a:t> offer of support in Capacity Building is located.</a:t>
            </a:r>
          </a:p>
          <a:p>
            <a:endParaRPr lang="en-GB" altLang="en-US" dirty="0">
              <a:latin typeface="Arial" panose="020B0604020202020204" pitchFamily="34" charset="0"/>
              <a:ea typeface="ＭＳ Ｐゴシック" panose="020B0600070205080204" pitchFamily="34" charset="-128"/>
            </a:endParaRPr>
          </a:p>
          <a:p>
            <a:endParaRPr lang="en-GB" altLang="en-US" dirty="0">
              <a:latin typeface="Arial" panose="020B0604020202020204" pitchFamily="34" charset="0"/>
              <a:ea typeface="ＭＳ Ｐゴシック" panose="020B0600070205080204" pitchFamily="34" charset="-128"/>
            </a:endParaRPr>
          </a:p>
        </p:txBody>
      </p:sp>
      <p:sp>
        <p:nvSpPr>
          <p:cNvPr id="48132" name="Footer Placeholder 3"/>
          <p:cNvSpPr>
            <a:spLocks noGrp="1"/>
          </p:cNvSpPr>
          <p:nvPr>
            <p:ph type="ftr" sz="quarter" idx="4"/>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defRPr/>
            </a:pPr>
            <a:r>
              <a:rPr lang="en-US" altLang="en-US" sz="1000">
                <a:solidFill>
                  <a:srgbClr val="243F81"/>
                </a:solidFill>
              </a:rPr>
              <a:t>www.oikocredit.org</a:t>
            </a:r>
          </a:p>
        </p:txBody>
      </p:sp>
      <p:sp>
        <p:nvSpPr>
          <p:cNvPr id="60421"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ＭＳ Ｐゴシック" panose="020B0600070205080204" pitchFamily="34" charset="-128"/>
              </a:defRPr>
            </a:lvl1pPr>
            <a:lvl2pPr marL="742950" indent="-285750">
              <a:spcBef>
                <a:spcPct val="30000"/>
              </a:spcBef>
              <a:defRPr sz="1200">
                <a:solidFill>
                  <a:schemeClr val="tx1"/>
                </a:solidFill>
                <a:latin typeface="Arial" panose="020B0604020202020204" pitchFamily="34" charset="0"/>
                <a:ea typeface="ＭＳ Ｐゴシック" panose="020B0600070205080204" pitchFamily="34" charset="-128"/>
              </a:defRPr>
            </a:lvl2pPr>
            <a:lvl3pPr marL="1143000" indent="-228600">
              <a:spcBef>
                <a:spcPct val="30000"/>
              </a:spcBef>
              <a:defRPr sz="1200">
                <a:solidFill>
                  <a:schemeClr val="tx1"/>
                </a:solidFill>
                <a:latin typeface="Arial" panose="020B0604020202020204" pitchFamily="34" charset="0"/>
                <a:ea typeface="ＭＳ Ｐゴシック" panose="020B0600070205080204" pitchFamily="34" charset="-128"/>
              </a:defRPr>
            </a:lvl3pPr>
            <a:lvl4pPr marL="1600200" indent="-228600">
              <a:spcBef>
                <a:spcPct val="30000"/>
              </a:spcBef>
              <a:defRPr sz="1200">
                <a:solidFill>
                  <a:schemeClr val="tx1"/>
                </a:solidFill>
                <a:latin typeface="Arial" panose="020B0604020202020204" pitchFamily="34" charset="0"/>
                <a:ea typeface="ＭＳ Ｐゴシック" panose="020B0600070205080204" pitchFamily="34" charset="-128"/>
              </a:defRPr>
            </a:lvl4pPr>
            <a:lvl5pPr marL="2057400" indent="-228600">
              <a:spcBef>
                <a:spcPct val="30000"/>
              </a:spcBef>
              <a:defRPr sz="12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a:spcBef>
                <a:spcPct val="0"/>
              </a:spcBef>
            </a:pPr>
            <a:fld id="{8F572965-9899-455B-84DA-26851627B408}" type="slidenum">
              <a:rPr lang="en-US" altLang="en-US" sz="1000">
                <a:solidFill>
                  <a:srgbClr val="243F81"/>
                </a:solidFill>
              </a:rPr>
              <a:pPr>
                <a:spcBef>
                  <a:spcPct val="0"/>
                </a:spcBef>
              </a:pPr>
              <a:t>8</a:t>
            </a:fld>
            <a:endParaRPr lang="en-US" altLang="en-US" sz="1000">
              <a:solidFill>
                <a:srgbClr val="243F81"/>
              </a:solidFill>
            </a:endParaRPr>
          </a:p>
        </p:txBody>
      </p:sp>
    </p:spTree>
    <p:extLst>
      <p:ext uri="{BB962C8B-B14F-4D97-AF65-F5344CB8AC3E}">
        <p14:creationId xmlns:p14="http://schemas.microsoft.com/office/powerpoint/2010/main" val="17659585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lienbildplatzhalter 1"/>
          <p:cNvSpPr>
            <a:spLocks noGrp="1" noRot="1" noChangeAspect="1" noTextEdit="1"/>
          </p:cNvSpPr>
          <p:nvPr>
            <p:ph type="sldImg"/>
          </p:nvPr>
        </p:nvSpPr>
        <p:spPr>
          <a:xfrm>
            <a:off x="3255963" y="273050"/>
            <a:ext cx="3398837" cy="2547938"/>
          </a:xfrm>
          <a:ln/>
        </p:spPr>
      </p:sp>
      <p:sp>
        <p:nvSpPr>
          <p:cNvPr id="28675" name="Notizenplatzhalter 2"/>
          <p:cNvSpPr>
            <a:spLocks noGrp="1"/>
          </p:cNvSpPr>
          <p:nvPr>
            <p:ph type="body" idx="1"/>
          </p:nvPr>
        </p:nvSpPr>
        <p:spPr>
          <a:xfrm>
            <a:off x="683224" y="3080292"/>
            <a:ext cx="4897679" cy="30565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de-DE" altLang="de-DE" dirty="0">
              <a:latin typeface="Arial" panose="020B0604020202020204" pitchFamily="34" charset="0"/>
            </a:endParaRPr>
          </a:p>
        </p:txBody>
      </p:sp>
      <p:sp>
        <p:nvSpPr>
          <p:cNvPr id="28677"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243F81"/>
                </a:solidFill>
                <a:latin typeface="Arial" panose="020B0604020202020204" pitchFamily="34" charset="0"/>
              </a:defRPr>
            </a:lvl1pPr>
            <a:lvl2pPr marL="742935" indent="-285744">
              <a:defRPr sz="2000" b="1">
                <a:solidFill>
                  <a:srgbClr val="243F81"/>
                </a:solidFill>
                <a:latin typeface="Arial" panose="020B0604020202020204" pitchFamily="34" charset="0"/>
              </a:defRPr>
            </a:lvl2pPr>
            <a:lvl3pPr marL="1142977" indent="-228596">
              <a:defRPr sz="2000" b="1">
                <a:solidFill>
                  <a:srgbClr val="243F81"/>
                </a:solidFill>
                <a:latin typeface="Arial" panose="020B0604020202020204" pitchFamily="34" charset="0"/>
              </a:defRPr>
            </a:lvl3pPr>
            <a:lvl4pPr marL="1600168" indent="-228596">
              <a:defRPr sz="2000" b="1">
                <a:solidFill>
                  <a:srgbClr val="243F81"/>
                </a:solidFill>
                <a:latin typeface="Arial" panose="020B0604020202020204" pitchFamily="34" charset="0"/>
              </a:defRPr>
            </a:lvl4pPr>
            <a:lvl5pPr marL="2057359" indent="-228596">
              <a:defRPr sz="2000" b="1">
                <a:solidFill>
                  <a:srgbClr val="243F81"/>
                </a:solidFill>
                <a:latin typeface="Arial" panose="020B0604020202020204" pitchFamily="34" charset="0"/>
              </a:defRPr>
            </a:lvl5pPr>
            <a:lvl6pPr marL="2514550" indent="-228596" eaLnBrk="0" fontAlgn="base" hangingPunct="0">
              <a:spcBef>
                <a:spcPct val="0"/>
              </a:spcBef>
              <a:spcAft>
                <a:spcPct val="0"/>
              </a:spcAft>
              <a:defRPr sz="2000" b="1">
                <a:solidFill>
                  <a:srgbClr val="243F81"/>
                </a:solidFill>
                <a:latin typeface="Arial" panose="020B0604020202020204" pitchFamily="34" charset="0"/>
              </a:defRPr>
            </a:lvl6pPr>
            <a:lvl7pPr marL="2971741" indent="-228596" eaLnBrk="0" fontAlgn="base" hangingPunct="0">
              <a:spcBef>
                <a:spcPct val="0"/>
              </a:spcBef>
              <a:spcAft>
                <a:spcPct val="0"/>
              </a:spcAft>
              <a:defRPr sz="2000" b="1">
                <a:solidFill>
                  <a:srgbClr val="243F81"/>
                </a:solidFill>
                <a:latin typeface="Arial" panose="020B0604020202020204" pitchFamily="34" charset="0"/>
              </a:defRPr>
            </a:lvl7pPr>
            <a:lvl8pPr marL="3428932" indent="-228596" eaLnBrk="0" fontAlgn="base" hangingPunct="0">
              <a:spcBef>
                <a:spcPct val="0"/>
              </a:spcBef>
              <a:spcAft>
                <a:spcPct val="0"/>
              </a:spcAft>
              <a:defRPr sz="2000" b="1">
                <a:solidFill>
                  <a:srgbClr val="243F81"/>
                </a:solidFill>
                <a:latin typeface="Arial" panose="020B0604020202020204" pitchFamily="34" charset="0"/>
              </a:defRPr>
            </a:lvl8pPr>
            <a:lvl9pPr marL="3886122" indent="-228596" eaLnBrk="0" fontAlgn="base" hangingPunct="0">
              <a:spcBef>
                <a:spcPct val="0"/>
              </a:spcBef>
              <a:spcAft>
                <a:spcPct val="0"/>
              </a:spcAft>
              <a:defRPr sz="2000" b="1">
                <a:solidFill>
                  <a:srgbClr val="243F81"/>
                </a:solidFill>
                <a:latin typeface="Arial" panose="020B0604020202020204" pitchFamily="34" charset="0"/>
              </a:defRPr>
            </a:lvl9pPr>
          </a:lstStyle>
          <a:p>
            <a:fld id="{9126E51E-9589-4C6A-B343-8F8634E50463}" type="slidenum">
              <a:rPr lang="en-US" altLang="de-DE" sz="1000" b="0"/>
              <a:pPr/>
              <a:t>9</a:t>
            </a:fld>
            <a:endParaRPr lang="en-US" altLang="de-DE" sz="1000" b="0"/>
          </a:p>
        </p:txBody>
      </p:sp>
    </p:spTree>
    <p:extLst>
      <p:ext uri="{BB962C8B-B14F-4D97-AF65-F5344CB8AC3E}">
        <p14:creationId xmlns:p14="http://schemas.microsoft.com/office/powerpoint/2010/main" val="798998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Folienbildplatzhalter 1"/>
          <p:cNvSpPr>
            <a:spLocks noGrp="1" noRot="1" noChangeAspect="1" noTextEdit="1"/>
          </p:cNvSpPr>
          <p:nvPr>
            <p:ph type="sldImg"/>
          </p:nvPr>
        </p:nvSpPr>
        <p:spPr>
          <a:xfrm>
            <a:off x="3255963" y="200025"/>
            <a:ext cx="3398837" cy="2549525"/>
          </a:xfrm>
          <a:ln/>
        </p:spPr>
      </p:sp>
      <p:sp>
        <p:nvSpPr>
          <p:cNvPr id="30723" name="Notizenplatzhalter 2"/>
          <p:cNvSpPr>
            <a:spLocks noGrp="1"/>
          </p:cNvSpPr>
          <p:nvPr>
            <p:ph type="body" idx="1"/>
          </p:nvPr>
        </p:nvSpPr>
        <p:spPr>
          <a:xfrm>
            <a:off x="422315" y="2901403"/>
            <a:ext cx="5325689" cy="355310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endParaRPr lang="en-US" dirty="0"/>
          </a:p>
        </p:txBody>
      </p:sp>
      <p:sp>
        <p:nvSpPr>
          <p:cNvPr id="30725" name="Foliennummernplatzhalt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243F81"/>
                </a:solidFill>
                <a:latin typeface="Arial" panose="020B0604020202020204" pitchFamily="34" charset="0"/>
              </a:defRPr>
            </a:lvl1pPr>
            <a:lvl2pPr marL="742935" indent="-285744">
              <a:defRPr sz="2000" b="1">
                <a:solidFill>
                  <a:srgbClr val="243F81"/>
                </a:solidFill>
                <a:latin typeface="Arial" panose="020B0604020202020204" pitchFamily="34" charset="0"/>
              </a:defRPr>
            </a:lvl2pPr>
            <a:lvl3pPr marL="1142977" indent="-228596">
              <a:defRPr sz="2000" b="1">
                <a:solidFill>
                  <a:srgbClr val="243F81"/>
                </a:solidFill>
                <a:latin typeface="Arial" panose="020B0604020202020204" pitchFamily="34" charset="0"/>
              </a:defRPr>
            </a:lvl3pPr>
            <a:lvl4pPr marL="1600168" indent="-228596">
              <a:defRPr sz="2000" b="1">
                <a:solidFill>
                  <a:srgbClr val="243F81"/>
                </a:solidFill>
                <a:latin typeface="Arial" panose="020B0604020202020204" pitchFamily="34" charset="0"/>
              </a:defRPr>
            </a:lvl4pPr>
            <a:lvl5pPr marL="2057359" indent="-228596">
              <a:defRPr sz="2000" b="1">
                <a:solidFill>
                  <a:srgbClr val="243F81"/>
                </a:solidFill>
                <a:latin typeface="Arial" panose="020B0604020202020204" pitchFamily="34" charset="0"/>
              </a:defRPr>
            </a:lvl5pPr>
            <a:lvl6pPr marL="2514550" indent="-228596" eaLnBrk="0" fontAlgn="base" hangingPunct="0">
              <a:spcBef>
                <a:spcPct val="0"/>
              </a:spcBef>
              <a:spcAft>
                <a:spcPct val="0"/>
              </a:spcAft>
              <a:defRPr sz="2000" b="1">
                <a:solidFill>
                  <a:srgbClr val="243F81"/>
                </a:solidFill>
                <a:latin typeface="Arial" panose="020B0604020202020204" pitchFamily="34" charset="0"/>
              </a:defRPr>
            </a:lvl6pPr>
            <a:lvl7pPr marL="2971741" indent="-228596" eaLnBrk="0" fontAlgn="base" hangingPunct="0">
              <a:spcBef>
                <a:spcPct val="0"/>
              </a:spcBef>
              <a:spcAft>
                <a:spcPct val="0"/>
              </a:spcAft>
              <a:defRPr sz="2000" b="1">
                <a:solidFill>
                  <a:srgbClr val="243F81"/>
                </a:solidFill>
                <a:latin typeface="Arial" panose="020B0604020202020204" pitchFamily="34" charset="0"/>
              </a:defRPr>
            </a:lvl7pPr>
            <a:lvl8pPr marL="3428932" indent="-228596" eaLnBrk="0" fontAlgn="base" hangingPunct="0">
              <a:spcBef>
                <a:spcPct val="0"/>
              </a:spcBef>
              <a:spcAft>
                <a:spcPct val="0"/>
              </a:spcAft>
              <a:defRPr sz="2000" b="1">
                <a:solidFill>
                  <a:srgbClr val="243F81"/>
                </a:solidFill>
                <a:latin typeface="Arial" panose="020B0604020202020204" pitchFamily="34" charset="0"/>
              </a:defRPr>
            </a:lvl8pPr>
            <a:lvl9pPr marL="3886122" indent="-228596" eaLnBrk="0" fontAlgn="base" hangingPunct="0">
              <a:spcBef>
                <a:spcPct val="0"/>
              </a:spcBef>
              <a:spcAft>
                <a:spcPct val="0"/>
              </a:spcAft>
              <a:defRPr sz="2000" b="1">
                <a:solidFill>
                  <a:srgbClr val="243F81"/>
                </a:solidFill>
                <a:latin typeface="Arial" panose="020B0604020202020204" pitchFamily="34" charset="0"/>
              </a:defRPr>
            </a:lvl9pPr>
          </a:lstStyle>
          <a:p>
            <a:fld id="{AE8BA827-4C7A-450F-AEF4-A8A2218DDCFD}" type="slidenum">
              <a:rPr lang="en-US" altLang="de-DE" sz="1000" b="0"/>
              <a:pPr/>
              <a:t>10</a:t>
            </a:fld>
            <a:endParaRPr lang="en-US" altLang="de-DE" sz="1000" b="0"/>
          </a:p>
        </p:txBody>
      </p:sp>
    </p:spTree>
    <p:extLst>
      <p:ext uri="{BB962C8B-B14F-4D97-AF65-F5344CB8AC3E}">
        <p14:creationId xmlns:p14="http://schemas.microsoft.com/office/powerpoint/2010/main" val="15787643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1" descr="Oikocredit_German_PMS.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0"/>
          <p:cNvSpPr>
            <a:spLocks noChangeShapeType="1"/>
          </p:cNvSpPr>
          <p:nvPr userDrawn="1"/>
        </p:nvSpPr>
        <p:spPr bwMode="auto">
          <a:xfrm rot="10800000">
            <a:off x="452438" y="2614613"/>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1"/>
          <p:cNvSpPr>
            <a:spLocks noChangeShapeType="1"/>
          </p:cNvSpPr>
          <p:nvPr userDrawn="1"/>
        </p:nvSpPr>
        <p:spPr bwMode="auto">
          <a:xfrm rot="10800000">
            <a:off x="462211" y="3261984"/>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7" name="Line 12"/>
          <p:cNvSpPr>
            <a:spLocks noChangeShapeType="1"/>
          </p:cNvSpPr>
          <p:nvPr userDrawn="1"/>
        </p:nvSpPr>
        <p:spPr bwMode="auto">
          <a:xfrm rot="10800000">
            <a:off x="452438" y="3717032"/>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8" name="Picture 19" descr="Oikocredit_ENG_PMS"/>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378825" y="5995988"/>
            <a:ext cx="11113" cy="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0" y="-22225"/>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2636912"/>
            <a:ext cx="8337550" cy="2814"/>
          </a:xfrm>
        </p:spPr>
        <p:txBody>
          <a:bodyPr wrap="none"/>
          <a:lstStyle>
            <a:lvl1pPr>
              <a:defRPr/>
            </a:lvl1pPr>
          </a:lstStyle>
          <a:p>
            <a:r>
              <a:rPr lang="en-US" dirty="0"/>
              <a:t>Click to edit Master title style</a:t>
            </a:r>
          </a:p>
        </p:txBody>
      </p:sp>
      <p:sp>
        <p:nvSpPr>
          <p:cNvPr id="4099" name="Rectangle 3"/>
          <p:cNvSpPr>
            <a:spLocks noGrp="1" noChangeArrowheads="1"/>
          </p:cNvSpPr>
          <p:nvPr>
            <p:ph type="subTitle" idx="1"/>
          </p:nvPr>
        </p:nvSpPr>
        <p:spPr>
          <a:xfrm>
            <a:off x="452686" y="3261984"/>
            <a:ext cx="8320088" cy="6402"/>
          </a:xfrm>
        </p:spPr>
        <p:txBody>
          <a:bodyPr wrap="none" lIns="36000" tIns="36000" rIns="36000" bIns="36000"/>
          <a:lstStyle>
            <a:lvl1pPr>
              <a:defRPr b="1">
                <a:solidFill>
                  <a:srgbClr val="F1B140"/>
                </a:solidFill>
              </a:defRPr>
            </a:lvl1pPr>
          </a:lstStyle>
          <a:p>
            <a:r>
              <a:rPr lang="en-US" dirty="0"/>
              <a:t>Click to edit Master subtitle style</a:t>
            </a:r>
          </a:p>
        </p:txBody>
      </p:sp>
    </p:spTree>
    <p:extLst>
      <p:ext uri="{BB962C8B-B14F-4D97-AF65-F5344CB8AC3E}">
        <p14:creationId xmlns:p14="http://schemas.microsoft.com/office/powerpoint/2010/main" val="3810585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0388172"/>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48163120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941456074"/>
      </p:ext>
    </p:extLst>
  </p:cSld>
  <p:clrMapOvr>
    <a:masterClrMapping/>
  </p:clrMapOvr>
</p:sldLayout>
</file>

<file path=ppt/slideLayouts/slideLayout10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035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26040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70110734"/>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2401524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2839626"/>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422488216"/>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4514400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205983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474971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3649682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9172154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900486203"/>
      </p:ext>
    </p:extLst>
  </p:cSld>
  <p:clrMapOvr>
    <a:masterClrMapping/>
  </p:clrMapOvr>
</p:sldLayout>
</file>

<file path=ppt/slideLayouts/slideLayout1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47564425"/>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23295988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57747321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26918576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484313"/>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484313"/>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46217716"/>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038601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10580860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088241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074563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588963"/>
            <a:ext cx="8337550" cy="752475"/>
          </a:xfrm>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14850" y="1600200"/>
            <a:ext cx="40386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79416347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13534257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56927677"/>
      </p:ext>
    </p:extLst>
  </p:cSld>
  <p:clrMapOvr>
    <a:masterClrMapping/>
  </p:clrMapOvr>
</p:sldLayout>
</file>

<file path=ppt/slideLayouts/slideLayout1210.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588963"/>
            <a:ext cx="8337550" cy="752475"/>
          </a:xfrm>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14850" y="1600200"/>
            <a:ext cx="4038600" cy="4276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6283950"/>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588963"/>
            <a:ext cx="2105025" cy="5172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67438" cy="5172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1033192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63468586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56090766"/>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16461441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51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424057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65926544"/>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823869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5298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345667262"/>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2891155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556473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3816798"/>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63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63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735882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66711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5775727"/>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541809454"/>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5876925"/>
            <a:ext cx="330835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56038" y="5876925"/>
            <a:ext cx="330835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83233666"/>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925953401"/>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8138525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607240821"/>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71929"/>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20455739"/>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2016368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1268028"/>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88963"/>
            <a:ext cx="2084388" cy="58658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8138" y="588963"/>
            <a:ext cx="6100762" cy="5865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5183973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588963"/>
            <a:ext cx="8337550" cy="752475"/>
          </a:xfrm>
        </p:spPr>
        <p:txBody>
          <a:bodyPr/>
          <a:lstStyle/>
          <a:p>
            <a:r>
              <a:rPr lang="en-US"/>
              <a:t>Click to edit Master title style</a:t>
            </a:r>
            <a:endParaRPr lang="en-GB"/>
          </a:p>
        </p:txBody>
      </p:sp>
      <p:sp>
        <p:nvSpPr>
          <p:cNvPr id="3" name="Content Placeholder 2"/>
          <p:cNvSpPr>
            <a:spLocks noGrp="1"/>
          </p:cNvSpPr>
          <p:nvPr>
            <p:ph sz="half" idx="1"/>
          </p:nvPr>
        </p:nvSpPr>
        <p:spPr>
          <a:xfrm>
            <a:off x="395288" y="5876925"/>
            <a:ext cx="3308350" cy="57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856038" y="5876925"/>
            <a:ext cx="3308350" cy="57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91175668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18689894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750437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08566566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95288" y="5876925"/>
            <a:ext cx="330835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3856038" y="5876925"/>
            <a:ext cx="3308350" cy="5778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821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5169474"/>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7518600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65752769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80889858"/>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279844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067304657"/>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7272830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91300" y="588963"/>
            <a:ext cx="2084388" cy="586581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38138" y="588963"/>
            <a:ext cx="6100762" cy="58658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1997699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338138" y="588963"/>
            <a:ext cx="8337550" cy="752475"/>
          </a:xfrm>
        </p:spPr>
        <p:txBody>
          <a:bodyPr/>
          <a:lstStyle/>
          <a:p>
            <a:r>
              <a:rPr lang="en-US"/>
              <a:t>Click to edit Master title style</a:t>
            </a:r>
            <a:endParaRPr lang="en-GB"/>
          </a:p>
        </p:txBody>
      </p:sp>
      <p:sp>
        <p:nvSpPr>
          <p:cNvPr id="3" name="Content Placeholder 2"/>
          <p:cNvSpPr>
            <a:spLocks noGrp="1"/>
          </p:cNvSpPr>
          <p:nvPr>
            <p:ph sz="half" idx="1"/>
          </p:nvPr>
        </p:nvSpPr>
        <p:spPr>
          <a:xfrm>
            <a:off x="395288" y="5876925"/>
            <a:ext cx="3308350" cy="57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3856038" y="5876925"/>
            <a:ext cx="3308350" cy="577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7556533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425616121"/>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0709642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281429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1853618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484313"/>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484313"/>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949004300"/>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8883889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59460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9894597"/>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3069261"/>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40678875"/>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19230740"/>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3688" y="588963"/>
            <a:ext cx="2105025" cy="517207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67438" cy="51720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2307786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Line 10"/>
          <p:cNvSpPr>
            <a:spLocks noChangeShapeType="1"/>
          </p:cNvSpPr>
          <p:nvPr userDrawn="1"/>
        </p:nvSpPr>
        <p:spPr bwMode="auto">
          <a:xfrm rot="10800000">
            <a:off x="452438" y="2614613"/>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5" name="Line 11"/>
          <p:cNvSpPr>
            <a:spLocks noChangeShapeType="1"/>
          </p:cNvSpPr>
          <p:nvPr userDrawn="1"/>
        </p:nvSpPr>
        <p:spPr bwMode="auto">
          <a:xfrm rot="10800000">
            <a:off x="452437" y="3621114"/>
            <a:ext cx="8270875" cy="0"/>
          </a:xfrm>
          <a:prstGeom prst="line">
            <a:avLst/>
          </a:prstGeom>
          <a:noFill/>
          <a:ln w="28575">
            <a:solidFill>
              <a:srgbClr val="FEC34B"/>
            </a:solidFill>
            <a:round/>
            <a:headEnd/>
            <a:tailEnd/>
          </a:ln>
          <a:extLst>
            <a:ext uri="{909E8E84-426E-40DD-AFC4-6F175D3DCCD1}">
              <a14:hiddenFill xmlns:a14="http://schemas.microsoft.com/office/drawing/2010/main">
                <a:noFill/>
              </a14:hiddenFill>
            </a:ext>
          </a:extLst>
        </p:spPr>
        <p:txBody>
          <a:bodyPr/>
          <a:lstStyle/>
          <a:p>
            <a:endParaRPr lang="de-DE"/>
          </a:p>
        </p:txBody>
      </p:sp>
      <p:sp>
        <p:nvSpPr>
          <p:cNvPr id="6" name="Line 12"/>
          <p:cNvSpPr>
            <a:spLocks noChangeShapeType="1"/>
          </p:cNvSpPr>
          <p:nvPr userDrawn="1"/>
        </p:nvSpPr>
        <p:spPr bwMode="auto">
          <a:xfrm rot="10800000">
            <a:off x="462211" y="4621507"/>
            <a:ext cx="8270875" cy="0"/>
          </a:xfrm>
          <a:prstGeom prst="line">
            <a:avLst/>
          </a:prstGeom>
          <a:noFill/>
          <a:ln w="38100">
            <a:solidFill>
              <a:srgbClr val="BFD700"/>
            </a:solidFill>
            <a:round/>
            <a:headEnd/>
            <a:tailEnd/>
          </a:ln>
          <a:extLst>
            <a:ext uri="{909E8E84-426E-40DD-AFC4-6F175D3DCCD1}">
              <a14:hiddenFill xmlns:a14="http://schemas.microsoft.com/office/drawing/2010/main">
                <a:noFill/>
              </a14:hiddenFill>
            </a:ext>
          </a:extLst>
        </p:spPr>
        <p:txBody>
          <a:bodyPr/>
          <a:lstStyle/>
          <a:p>
            <a:endParaRPr lang="de-DE"/>
          </a:p>
        </p:txBody>
      </p:sp>
      <p:pic>
        <p:nvPicPr>
          <p:cNvPr id="7"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378825" y="5995988"/>
            <a:ext cx="11113" cy="4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9" descr="Oikocredit_ENG_PMS"/>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740650"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1"/>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22225"/>
            <a:ext cx="91440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p:nvPr>
        </p:nvSpPr>
        <p:spPr>
          <a:xfrm>
            <a:off x="395536" y="2636912"/>
            <a:ext cx="8337550" cy="2814"/>
          </a:xfrm>
        </p:spPr>
        <p:txBody>
          <a:bodyPr wrap="none"/>
          <a:lstStyle>
            <a:lvl1pPr>
              <a:defRPr/>
            </a:lvl1pPr>
          </a:lstStyle>
          <a:p>
            <a:r>
              <a:rPr lang="en-US" dirty="0"/>
              <a:t>Click to edit Master title style</a:t>
            </a:r>
          </a:p>
        </p:txBody>
      </p:sp>
      <p:sp>
        <p:nvSpPr>
          <p:cNvPr id="4099" name="Rectangle 3"/>
          <p:cNvSpPr>
            <a:spLocks noGrp="1" noChangeArrowheads="1"/>
          </p:cNvSpPr>
          <p:nvPr>
            <p:ph type="subTitle" idx="1"/>
          </p:nvPr>
        </p:nvSpPr>
        <p:spPr>
          <a:xfrm>
            <a:off x="456249" y="3608736"/>
            <a:ext cx="8320088" cy="6402"/>
          </a:xfrm>
        </p:spPr>
        <p:txBody>
          <a:bodyPr wrap="none" lIns="36000" tIns="36000" rIns="36000" bIns="36000"/>
          <a:lstStyle>
            <a:lvl1pPr>
              <a:defRPr b="1">
                <a:solidFill>
                  <a:srgbClr val="F1B140"/>
                </a:solidFill>
              </a:defRPr>
            </a:lvl1pPr>
          </a:lstStyle>
          <a:p>
            <a:r>
              <a:rPr lang="en-US" dirty="0"/>
              <a:t>Click to edit Master subtitle style</a:t>
            </a:r>
          </a:p>
        </p:txBody>
      </p:sp>
    </p:spTree>
    <p:extLst>
      <p:ext uri="{BB962C8B-B14F-4D97-AF65-F5344CB8AC3E}">
        <p14:creationId xmlns:p14="http://schemas.microsoft.com/office/powerpoint/2010/main" val="4011593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267618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2971810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07098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6366132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418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039401767"/>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1287784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1167738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73695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936022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30971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20418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07461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3084679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913343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4000752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23275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239582153"/>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931403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02178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54846515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37894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232144437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3602073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946826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3404804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414827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7479882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8182049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974555"/>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5975185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376320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877600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597865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11876159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80290693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23742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14198566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39649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046873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5476385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960722551"/>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0991698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459438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5244012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9295006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474408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84772720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43609225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340853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458575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75389228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050294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32597479"/>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22465204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301170952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676961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3089156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511909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6446099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169487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412239322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805662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2839640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121975216"/>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64597360"/>
      </p:ext>
    </p:extLst>
  </p:cSld>
  <p:clrMapOvr>
    <a:masterClrMapping/>
  </p:clrMapOvr>
</p:sldLayout>
</file>

<file path=ppt/slideLayouts/slideLayout7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bwMode="auto">
          <a:xfrm>
            <a:off x="323528" y="548680"/>
            <a:ext cx="8496944" cy="72008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50000"/>
              </a:lnSpc>
              <a:spcBef>
                <a:spcPct val="0"/>
              </a:spcBef>
              <a:spcAft>
                <a:spcPct val="0"/>
              </a:spcAft>
              <a:buClrTx/>
              <a:buSzTx/>
              <a:buFontTx/>
              <a:buNone/>
              <a:tabLst/>
            </a:pPr>
            <a:endParaRPr kumimoji="0" lang="de-DE" sz="2000" b="1" i="0" u="none" strike="noStrike" cap="none" normalizeH="0" baseline="0">
              <a:ln>
                <a:noFill/>
              </a:ln>
              <a:solidFill>
                <a:srgbClr val="243F81"/>
              </a:solidFill>
              <a:effectLst/>
              <a:latin typeface="Arial" charset="0"/>
            </a:endParaRPr>
          </a:p>
        </p:txBody>
      </p:sp>
      <p:sp>
        <p:nvSpPr>
          <p:cNvPr id="3" name="Rectangle 2"/>
          <p:cNvSpPr/>
          <p:nvPr userDrawn="1"/>
        </p:nvSpPr>
        <p:spPr bwMode="auto">
          <a:xfrm>
            <a:off x="7452320" y="5445224"/>
            <a:ext cx="1584176" cy="1296144"/>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50000"/>
              </a:lnSpc>
              <a:spcBef>
                <a:spcPct val="0"/>
              </a:spcBef>
              <a:spcAft>
                <a:spcPct val="0"/>
              </a:spcAft>
              <a:buClrTx/>
              <a:buSzTx/>
              <a:buFontTx/>
              <a:buNone/>
              <a:tabLst/>
            </a:pPr>
            <a:endParaRPr kumimoji="0" lang="de-DE" sz="2000" b="1" i="0" u="none" strike="noStrike" cap="none" normalizeH="0" baseline="0">
              <a:ln>
                <a:noFill/>
              </a:ln>
              <a:solidFill>
                <a:srgbClr val="243F81"/>
              </a:solidFill>
              <a:effectLst/>
              <a:latin typeface="Arial" charset="0"/>
            </a:endParaRPr>
          </a:p>
        </p:txBody>
      </p:sp>
    </p:spTree>
    <p:extLst>
      <p:ext uri="{BB962C8B-B14F-4D97-AF65-F5344CB8AC3E}">
        <p14:creationId xmlns:p14="http://schemas.microsoft.com/office/powerpoint/2010/main" val="109367551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7026374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00792884"/>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13423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8526978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906966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614956817"/>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8125" y="588963"/>
            <a:ext cx="2087563"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111875"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36318200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0909290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74302107"/>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080471109"/>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368175327"/>
      </p:ext>
    </p:extLst>
  </p:cSld>
  <p:clrMapOvr>
    <a:masterClrMapping/>
  </p:clrMapOvr>
</p:sldLayout>
</file>

<file path=ppt/slideLayouts/slideLayout8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5972914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3690128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0395500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22083305"/>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80955846"/>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3206453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34428549"/>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8009085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88963"/>
            <a:ext cx="2070100" cy="5287962"/>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323850" y="588963"/>
            <a:ext cx="6057900" cy="52879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833672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260536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354809721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866648377"/>
      </p:ext>
    </p:extLst>
  </p:cSld>
  <p:clrMapOvr>
    <a:masterClrMapping/>
  </p:clrMapOvr>
</p:sldLayout>
</file>

<file path=ppt/slideLayouts/slideLayout9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31259270"/>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1206679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323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514850" y="1600200"/>
            <a:ext cx="4038600" cy="4276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52011623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2431764"/>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82921778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987035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6041945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0484499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463826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8.xml"/><Relationship Id="rId13" Type="http://schemas.openxmlformats.org/officeDocument/2006/relationships/image" Target="../media/image1.jpeg"/><Relationship Id="rId3" Type="http://schemas.openxmlformats.org/officeDocument/2006/relationships/slideLayout" Target="../slideLayouts/slideLayout103.xml"/><Relationship Id="rId7" Type="http://schemas.openxmlformats.org/officeDocument/2006/relationships/slideLayout" Target="../slideLayouts/slideLayout107.xml"/><Relationship Id="rId12" Type="http://schemas.openxmlformats.org/officeDocument/2006/relationships/theme" Target="../theme/theme10.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slideLayout" Target="../slideLayouts/slideLayout111.xml"/><Relationship Id="rId5" Type="http://schemas.openxmlformats.org/officeDocument/2006/relationships/slideLayout" Target="../slideLayouts/slideLayout105.xml"/><Relationship Id="rId10" Type="http://schemas.openxmlformats.org/officeDocument/2006/relationships/slideLayout" Target="../slideLayouts/slideLayout110.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9.xml"/><Relationship Id="rId13" Type="http://schemas.openxmlformats.org/officeDocument/2006/relationships/image" Target="../media/image1.jpeg"/><Relationship Id="rId3" Type="http://schemas.openxmlformats.org/officeDocument/2006/relationships/slideLayout" Target="../slideLayouts/slideLayout114.xml"/><Relationship Id="rId7" Type="http://schemas.openxmlformats.org/officeDocument/2006/relationships/slideLayout" Target="../slideLayouts/slideLayout118.xml"/><Relationship Id="rId12" Type="http://schemas.openxmlformats.org/officeDocument/2006/relationships/theme" Target="../theme/theme11.xml"/><Relationship Id="rId2" Type="http://schemas.openxmlformats.org/officeDocument/2006/relationships/slideLayout" Target="../slideLayouts/slideLayout113.xml"/><Relationship Id="rId1" Type="http://schemas.openxmlformats.org/officeDocument/2006/relationships/slideLayout" Target="../slideLayouts/slideLayout112.xml"/><Relationship Id="rId6" Type="http://schemas.openxmlformats.org/officeDocument/2006/relationships/slideLayout" Target="../slideLayouts/slideLayout117.xml"/><Relationship Id="rId11" Type="http://schemas.openxmlformats.org/officeDocument/2006/relationships/slideLayout" Target="../slideLayouts/slideLayout122.xml"/><Relationship Id="rId5" Type="http://schemas.openxmlformats.org/officeDocument/2006/relationships/slideLayout" Target="../slideLayouts/slideLayout116.xml"/><Relationship Id="rId10" Type="http://schemas.openxmlformats.org/officeDocument/2006/relationships/slideLayout" Target="../slideLayouts/slideLayout121.xml"/><Relationship Id="rId4" Type="http://schemas.openxmlformats.org/officeDocument/2006/relationships/slideLayout" Target="../slideLayouts/slideLayout115.xml"/><Relationship Id="rId9" Type="http://schemas.openxmlformats.org/officeDocument/2006/relationships/slideLayout" Target="../slideLayouts/slideLayout120.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image" Target="../media/image1.jpeg"/><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2.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1.xml"/><Relationship Id="rId13" Type="http://schemas.openxmlformats.org/officeDocument/2006/relationships/theme" Target="../theme/theme13.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slideLayout" Target="../slideLayouts/slideLayout14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 Id="rId14" Type="http://schemas.openxmlformats.org/officeDocument/2006/relationships/image" Target="../media/image1.jpeg"/></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3.xml"/><Relationship Id="rId13" Type="http://schemas.openxmlformats.org/officeDocument/2006/relationships/theme" Target="../theme/theme14.xml"/><Relationship Id="rId3" Type="http://schemas.openxmlformats.org/officeDocument/2006/relationships/slideLayout" Target="../slideLayouts/slideLayout148.xml"/><Relationship Id="rId7" Type="http://schemas.openxmlformats.org/officeDocument/2006/relationships/slideLayout" Target="../slideLayouts/slideLayout152.xml"/><Relationship Id="rId12" Type="http://schemas.openxmlformats.org/officeDocument/2006/relationships/slideLayout" Target="../slideLayouts/slideLayout157.xml"/><Relationship Id="rId2" Type="http://schemas.openxmlformats.org/officeDocument/2006/relationships/slideLayout" Target="../slideLayouts/slideLayout147.xml"/><Relationship Id="rId1" Type="http://schemas.openxmlformats.org/officeDocument/2006/relationships/slideLayout" Target="../slideLayouts/slideLayout146.xml"/><Relationship Id="rId6" Type="http://schemas.openxmlformats.org/officeDocument/2006/relationships/slideLayout" Target="../slideLayouts/slideLayout151.xml"/><Relationship Id="rId11" Type="http://schemas.openxmlformats.org/officeDocument/2006/relationships/slideLayout" Target="../slideLayouts/slideLayout156.xml"/><Relationship Id="rId5" Type="http://schemas.openxmlformats.org/officeDocument/2006/relationships/slideLayout" Target="../slideLayouts/slideLayout150.xml"/><Relationship Id="rId10" Type="http://schemas.openxmlformats.org/officeDocument/2006/relationships/slideLayout" Target="../slideLayouts/slideLayout155.xml"/><Relationship Id="rId4" Type="http://schemas.openxmlformats.org/officeDocument/2006/relationships/slideLayout" Target="../slideLayouts/slideLayout149.xml"/><Relationship Id="rId9" Type="http://schemas.openxmlformats.org/officeDocument/2006/relationships/slideLayout" Target="../slideLayouts/slideLayout154.xml"/><Relationship Id="rId14" Type="http://schemas.openxmlformats.org/officeDocument/2006/relationships/image" Target="../media/image1.jpeg"/></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5.xml"/><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5.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810.xml"/><Relationship Id="rId13" Type="http://schemas.openxmlformats.org/officeDocument/2006/relationships/theme" Target="../theme/theme18.xml"/><Relationship Id="rId3" Type="http://schemas.openxmlformats.org/officeDocument/2006/relationships/slideLayout" Target="../slideLayouts/slideLayout310.xml"/><Relationship Id="rId7" Type="http://schemas.openxmlformats.org/officeDocument/2006/relationships/slideLayout" Target="../slideLayouts/slideLayout710.xml"/><Relationship Id="rId12" Type="http://schemas.openxmlformats.org/officeDocument/2006/relationships/slideLayout" Target="../slideLayouts/slideLayout1210.xml"/><Relationship Id="rId2" Type="http://schemas.openxmlformats.org/officeDocument/2006/relationships/slideLayout" Target="../slideLayouts/slideLayout210.xml"/><Relationship Id="rId1" Type="http://schemas.openxmlformats.org/officeDocument/2006/relationships/slideLayout" Target="../slideLayouts/slideLayout169.xml"/><Relationship Id="rId6" Type="http://schemas.openxmlformats.org/officeDocument/2006/relationships/slideLayout" Target="../slideLayouts/slideLayout610.xml"/><Relationship Id="rId11" Type="http://schemas.openxmlformats.org/officeDocument/2006/relationships/slideLayout" Target="../slideLayouts/slideLayout1110.xml"/><Relationship Id="rId5" Type="http://schemas.openxmlformats.org/officeDocument/2006/relationships/slideLayout" Target="../slideLayouts/slideLayout510.xml"/><Relationship Id="rId10" Type="http://schemas.openxmlformats.org/officeDocument/2006/relationships/slideLayout" Target="../slideLayouts/slideLayout1010.xml"/><Relationship Id="rId4" Type="http://schemas.openxmlformats.org/officeDocument/2006/relationships/slideLayout" Target="../slideLayouts/slideLayout410.xml"/><Relationship Id="rId9" Type="http://schemas.openxmlformats.org/officeDocument/2006/relationships/slideLayout" Target="../slideLayouts/slideLayout910.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jpe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1.jpe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jpe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image" Target="../media/image1.jpeg"/><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image" Target="../media/image1.jpeg"/><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theme" Target="../theme/theme8.xml"/><Relationship Id="rId2" Type="http://schemas.openxmlformats.org/officeDocument/2006/relationships/slideLayout" Target="../slideLayouts/slideLayout80.xml"/><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image" Target="../media/image1.jpeg"/><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9.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1027" name="Rectangle 10"/>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1028"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029"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1030" name="Picture 11" descr="Oikocredit_German_PMS.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67" r:id="rId1"/>
    <p:sldLayoutId id="2147488000" r:id="rId2"/>
    <p:sldLayoutId id="2147488001" r:id="rId3"/>
    <p:sldLayoutId id="2147488002" r:id="rId4"/>
    <p:sldLayoutId id="2147488003" r:id="rId5"/>
    <p:sldLayoutId id="2147488004" r:id="rId6"/>
    <p:sldLayoutId id="2147488005" r:id="rId7"/>
    <p:sldLayoutId id="2147488006" r:id="rId8"/>
    <p:sldLayoutId id="2147488007" r:id="rId9"/>
    <p:sldLayoutId id="2147488008" r:id="rId10"/>
    <p:sldLayoutId id="2147488009" r:id="rId11"/>
    <p:sldLayoutId id="2147488010" r:id="rId12"/>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endParaRPr lang="en-US" altLang="en-US"/>
          </a:p>
        </p:txBody>
      </p:sp>
      <p:sp>
        <p:nvSpPr>
          <p:cNvPr id="10243" name="Rectangle 4"/>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10244"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0245"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10246"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99" r:id="rId1"/>
    <p:sldLayoutId id="2147488100" r:id="rId2"/>
    <p:sldLayoutId id="2147488101" r:id="rId3"/>
    <p:sldLayoutId id="2147488102" r:id="rId4"/>
    <p:sldLayoutId id="2147488103" r:id="rId5"/>
    <p:sldLayoutId id="2147488104" r:id="rId6"/>
    <p:sldLayoutId id="2147488105" r:id="rId7"/>
    <p:sldLayoutId id="2147488106" r:id="rId8"/>
    <p:sldLayoutId id="2147488107" r:id="rId9"/>
    <p:sldLayoutId id="2147488108" r:id="rId10"/>
    <p:sldLayoutId id="2147488109"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243F81"/>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body" idx="1"/>
          </p:nvPr>
        </p:nvSpPr>
        <p:spPr bwMode="auto">
          <a:xfrm>
            <a:off x="323850" y="1484313"/>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endParaRPr lang="en-US" altLang="en-US"/>
          </a:p>
        </p:txBody>
      </p:sp>
      <p:sp>
        <p:nvSpPr>
          <p:cNvPr id="11267" name="Rectangle 4"/>
          <p:cNvSpPr>
            <a:spLocks noGrp="1" noChangeArrowheads="1"/>
          </p:cNvSpPr>
          <p:nvPr>
            <p:ph type="title"/>
          </p:nvPr>
        </p:nvSpPr>
        <p:spPr bwMode="auto">
          <a:xfrm>
            <a:off x="338138" y="588963"/>
            <a:ext cx="84105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11268" name="Text Box 9"/>
          <p:cNvSpPr txBox="1">
            <a:spLocks noChangeArrowheads="1"/>
          </p:cNvSpPr>
          <p:nvPr userDrawn="1"/>
        </p:nvSpPr>
        <p:spPr bwMode="auto">
          <a:xfrm>
            <a:off x="395288" y="1700213"/>
            <a:ext cx="79930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rgbClr val="243F81"/>
                </a:solidFill>
                <a:latin typeface="Arial" charset="0"/>
              </a:defRPr>
            </a:lvl1pPr>
            <a:lvl2pPr marL="742950" indent="-285750" eaLnBrk="0" hangingPunct="0">
              <a:defRPr sz="2000" b="1">
                <a:solidFill>
                  <a:srgbClr val="243F81"/>
                </a:solidFill>
                <a:latin typeface="Arial" charset="0"/>
              </a:defRPr>
            </a:lvl2pPr>
            <a:lvl3pPr marL="1143000" indent="-228600" eaLnBrk="0" hangingPunct="0">
              <a:defRPr sz="2000" b="1">
                <a:solidFill>
                  <a:srgbClr val="243F81"/>
                </a:solidFill>
                <a:latin typeface="Arial" charset="0"/>
              </a:defRPr>
            </a:lvl3pPr>
            <a:lvl4pPr marL="1600200" indent="-228600" eaLnBrk="0" hangingPunct="0">
              <a:defRPr sz="2000" b="1">
                <a:solidFill>
                  <a:srgbClr val="243F81"/>
                </a:solidFill>
                <a:latin typeface="Arial" charset="0"/>
              </a:defRPr>
            </a:lvl4pPr>
            <a:lvl5pPr marL="2057400" indent="-228600" eaLnBrk="0" hangingPunct="0">
              <a:defRPr sz="2000" b="1">
                <a:solidFill>
                  <a:srgbClr val="243F81"/>
                </a:solidFill>
                <a:latin typeface="Arial" charset="0"/>
              </a:defRPr>
            </a:lvl5pPr>
            <a:lvl6pPr marL="2514600" indent="-228600" eaLnBrk="0" fontAlgn="base" hangingPunct="0">
              <a:lnSpc>
                <a:spcPct val="150000"/>
              </a:lnSpc>
              <a:spcBef>
                <a:spcPct val="0"/>
              </a:spcBef>
              <a:spcAft>
                <a:spcPct val="0"/>
              </a:spcAft>
              <a:defRPr sz="2000" b="1">
                <a:solidFill>
                  <a:srgbClr val="243F81"/>
                </a:solidFill>
                <a:latin typeface="Arial" charset="0"/>
              </a:defRPr>
            </a:lvl6pPr>
            <a:lvl7pPr marL="2971800" indent="-228600" eaLnBrk="0" fontAlgn="base" hangingPunct="0">
              <a:lnSpc>
                <a:spcPct val="150000"/>
              </a:lnSpc>
              <a:spcBef>
                <a:spcPct val="0"/>
              </a:spcBef>
              <a:spcAft>
                <a:spcPct val="0"/>
              </a:spcAft>
              <a:defRPr sz="2000" b="1">
                <a:solidFill>
                  <a:srgbClr val="243F81"/>
                </a:solidFill>
                <a:latin typeface="Arial" charset="0"/>
              </a:defRPr>
            </a:lvl7pPr>
            <a:lvl8pPr marL="3429000" indent="-228600" eaLnBrk="0" fontAlgn="base" hangingPunct="0">
              <a:lnSpc>
                <a:spcPct val="150000"/>
              </a:lnSpc>
              <a:spcBef>
                <a:spcPct val="0"/>
              </a:spcBef>
              <a:spcAft>
                <a:spcPct val="0"/>
              </a:spcAft>
              <a:defRPr sz="2000" b="1">
                <a:solidFill>
                  <a:srgbClr val="243F81"/>
                </a:solidFill>
                <a:latin typeface="Arial" charset="0"/>
              </a:defRPr>
            </a:lvl8pPr>
            <a:lvl9pPr marL="3886200" indent="-228600" eaLnBrk="0" fontAlgn="base" hangingPunct="0">
              <a:lnSpc>
                <a:spcPct val="150000"/>
              </a:lnSpc>
              <a:spcBef>
                <a:spcPct val="0"/>
              </a:spcBef>
              <a:spcAft>
                <a:spcPct val="0"/>
              </a:spcAft>
              <a:defRPr sz="2000" b="1">
                <a:solidFill>
                  <a:srgbClr val="243F81"/>
                </a:solidFill>
                <a:latin typeface="Arial" charset="0"/>
              </a:defRPr>
            </a:lvl9pPr>
          </a:lstStyle>
          <a:p>
            <a:pPr eaLnBrk="1" hangingPunct="1">
              <a:lnSpc>
                <a:spcPct val="150000"/>
              </a:lnSpc>
              <a:spcBef>
                <a:spcPct val="50000"/>
              </a:spcBef>
              <a:defRPr/>
            </a:pPr>
            <a:endParaRPr lang="en-US"/>
          </a:p>
        </p:txBody>
      </p:sp>
      <p:sp>
        <p:nvSpPr>
          <p:cNvPr id="11269"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1270"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11271"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10" r:id="rId1"/>
    <p:sldLayoutId id="2147488111" r:id="rId2"/>
    <p:sldLayoutId id="2147488112" r:id="rId3"/>
    <p:sldLayoutId id="2147488113" r:id="rId4"/>
    <p:sldLayoutId id="2147488114" r:id="rId5"/>
    <p:sldLayoutId id="2147488115" r:id="rId6"/>
    <p:sldLayoutId id="2147488116" r:id="rId7"/>
    <p:sldLayoutId id="2147488117" r:id="rId8"/>
    <p:sldLayoutId id="2147488118" r:id="rId9"/>
    <p:sldLayoutId id="2147488119" r:id="rId10"/>
    <p:sldLayoutId id="2147488120"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cs typeface="Arial" charset="0"/>
        </a:defRPr>
      </a:lvl2pPr>
      <a:lvl3pPr algn="l" rtl="0" eaLnBrk="0" fontAlgn="base" hangingPunct="0">
        <a:spcBef>
          <a:spcPct val="0"/>
        </a:spcBef>
        <a:spcAft>
          <a:spcPct val="0"/>
        </a:spcAft>
        <a:defRPr sz="3400" b="1">
          <a:solidFill>
            <a:srgbClr val="133D8D"/>
          </a:solidFill>
          <a:latin typeface="Arial" charset="0"/>
          <a:cs typeface="Arial" charset="0"/>
        </a:defRPr>
      </a:lvl3pPr>
      <a:lvl4pPr algn="l" rtl="0" eaLnBrk="0" fontAlgn="base" hangingPunct="0">
        <a:spcBef>
          <a:spcPct val="0"/>
        </a:spcBef>
        <a:spcAft>
          <a:spcPct val="0"/>
        </a:spcAft>
        <a:defRPr sz="3400" b="1">
          <a:solidFill>
            <a:srgbClr val="133D8D"/>
          </a:solidFill>
          <a:latin typeface="Arial" charset="0"/>
          <a:cs typeface="Arial" charset="0"/>
        </a:defRPr>
      </a:lvl4pPr>
      <a:lvl5pPr algn="l" rtl="0" eaLnBrk="0" fontAlgn="base" hangingPunct="0">
        <a:spcBef>
          <a:spcPct val="0"/>
        </a:spcBef>
        <a:spcAft>
          <a:spcPct val="0"/>
        </a:spcAft>
        <a:defRPr sz="3400" b="1">
          <a:solidFill>
            <a:srgbClr val="133D8D"/>
          </a:solidFill>
          <a:latin typeface="Arial" charset="0"/>
          <a:cs typeface="Arial" charset="0"/>
        </a:defRPr>
      </a:lvl5pPr>
      <a:lvl6pPr marL="457200" algn="l" rtl="0" fontAlgn="base">
        <a:spcBef>
          <a:spcPct val="0"/>
        </a:spcBef>
        <a:spcAft>
          <a:spcPct val="0"/>
        </a:spcAft>
        <a:defRPr sz="3400" b="1">
          <a:solidFill>
            <a:srgbClr val="133D8D"/>
          </a:solidFill>
          <a:latin typeface="Arial" charset="0"/>
          <a:cs typeface="Arial" charset="0"/>
        </a:defRPr>
      </a:lvl6pPr>
      <a:lvl7pPr marL="914400" algn="l" rtl="0" fontAlgn="base">
        <a:spcBef>
          <a:spcPct val="0"/>
        </a:spcBef>
        <a:spcAft>
          <a:spcPct val="0"/>
        </a:spcAft>
        <a:defRPr sz="3400" b="1">
          <a:solidFill>
            <a:srgbClr val="133D8D"/>
          </a:solidFill>
          <a:latin typeface="Arial" charset="0"/>
          <a:cs typeface="Arial" charset="0"/>
        </a:defRPr>
      </a:lvl7pPr>
      <a:lvl8pPr marL="1371600" algn="l" rtl="0" fontAlgn="base">
        <a:spcBef>
          <a:spcPct val="0"/>
        </a:spcBef>
        <a:spcAft>
          <a:spcPct val="0"/>
        </a:spcAft>
        <a:defRPr sz="3400" b="1">
          <a:solidFill>
            <a:srgbClr val="133D8D"/>
          </a:solidFill>
          <a:latin typeface="Arial" charset="0"/>
          <a:cs typeface="Arial" charset="0"/>
        </a:defRPr>
      </a:lvl8pPr>
      <a:lvl9pPr marL="1828800" algn="l" rtl="0" fontAlgn="base">
        <a:spcBef>
          <a:spcPct val="0"/>
        </a:spcBef>
        <a:spcAft>
          <a:spcPct val="0"/>
        </a:spcAft>
        <a:defRPr sz="3400" b="1">
          <a:solidFill>
            <a:srgbClr val="133D8D"/>
          </a:solidFill>
          <a:latin typeface="Arial" charset="0"/>
          <a:cs typeface="Arial" charset="0"/>
        </a:defRPr>
      </a:lvl9pPr>
    </p:titleStyle>
    <p:bodyStyle>
      <a:lvl1pPr marL="342900" indent="-342900" algn="l" rtl="0" eaLnBrk="0" fontAlgn="base" hangingPunct="0">
        <a:lnSpc>
          <a:spcPct val="150000"/>
        </a:lnSpc>
        <a:spcBef>
          <a:spcPct val="0"/>
        </a:spcBef>
        <a:spcAft>
          <a:spcPct val="0"/>
        </a:spcAft>
        <a:defRPr sz="2000">
          <a:solidFill>
            <a:srgbClr val="243F81"/>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cs typeface="+mn-cs"/>
        </a:defRPr>
      </a:lvl2pPr>
      <a:lvl3pPr marL="1236663" indent="-228600" algn="l" rtl="0" eaLnBrk="0" fontAlgn="base" hangingPunct="0">
        <a:lnSpc>
          <a:spcPct val="150000"/>
        </a:lnSpc>
        <a:spcBef>
          <a:spcPct val="0"/>
        </a:spcBef>
        <a:spcAft>
          <a:spcPct val="0"/>
        </a:spcAft>
        <a:buChar char="•"/>
        <a:defRPr sz="2000">
          <a:solidFill>
            <a:srgbClr val="243F81"/>
          </a:solidFill>
          <a:latin typeface="+mn-lt"/>
          <a:cs typeface="+mn-cs"/>
        </a:defRPr>
      </a:lvl3pPr>
      <a:lvl4pPr marL="1644650" indent="-228600" algn="l" rtl="0" eaLnBrk="0" fontAlgn="base" hangingPunct="0">
        <a:lnSpc>
          <a:spcPct val="150000"/>
        </a:lnSpc>
        <a:spcBef>
          <a:spcPct val="0"/>
        </a:spcBef>
        <a:spcAft>
          <a:spcPct val="0"/>
        </a:spcAft>
        <a:buChar char="–"/>
        <a:defRPr sz="2000">
          <a:solidFill>
            <a:srgbClr val="243F81"/>
          </a:solidFill>
          <a:latin typeface="+mn-lt"/>
          <a:cs typeface="+mn-cs"/>
        </a:defRPr>
      </a:lvl4pPr>
      <a:lvl5pPr marL="2057400" indent="-228600" algn="l" rtl="0" eaLnBrk="0" fontAlgn="base" hangingPunct="0">
        <a:lnSpc>
          <a:spcPct val="150000"/>
        </a:lnSpc>
        <a:spcBef>
          <a:spcPct val="0"/>
        </a:spcBef>
        <a:spcAft>
          <a:spcPct val="0"/>
        </a:spcAft>
        <a:buChar char="»"/>
        <a:defRPr sz="2000">
          <a:solidFill>
            <a:srgbClr val="243F81"/>
          </a:solidFill>
          <a:latin typeface="+mn-lt"/>
          <a:cs typeface="+mn-cs"/>
        </a:defRPr>
      </a:lvl5pPr>
      <a:lvl6pPr marL="2514600" indent="-228600" algn="l" rtl="0" fontAlgn="base">
        <a:lnSpc>
          <a:spcPct val="150000"/>
        </a:lnSpc>
        <a:spcBef>
          <a:spcPct val="0"/>
        </a:spcBef>
        <a:spcAft>
          <a:spcPct val="0"/>
        </a:spcAft>
        <a:buChar char="»"/>
        <a:defRPr sz="2000">
          <a:solidFill>
            <a:srgbClr val="243F81"/>
          </a:solidFill>
          <a:latin typeface="+mn-lt"/>
          <a:cs typeface="+mn-cs"/>
        </a:defRPr>
      </a:lvl6pPr>
      <a:lvl7pPr marL="2971800" indent="-228600" algn="l" rtl="0" fontAlgn="base">
        <a:lnSpc>
          <a:spcPct val="150000"/>
        </a:lnSpc>
        <a:spcBef>
          <a:spcPct val="0"/>
        </a:spcBef>
        <a:spcAft>
          <a:spcPct val="0"/>
        </a:spcAft>
        <a:buChar char="»"/>
        <a:defRPr sz="2000">
          <a:solidFill>
            <a:srgbClr val="243F81"/>
          </a:solidFill>
          <a:latin typeface="+mn-lt"/>
          <a:cs typeface="+mn-cs"/>
        </a:defRPr>
      </a:lvl7pPr>
      <a:lvl8pPr marL="3429000" indent="-228600" algn="l" rtl="0" fontAlgn="base">
        <a:lnSpc>
          <a:spcPct val="150000"/>
        </a:lnSpc>
        <a:spcBef>
          <a:spcPct val="0"/>
        </a:spcBef>
        <a:spcAft>
          <a:spcPct val="0"/>
        </a:spcAft>
        <a:buChar char="»"/>
        <a:defRPr sz="2000">
          <a:solidFill>
            <a:srgbClr val="243F81"/>
          </a:solidFill>
          <a:latin typeface="+mn-lt"/>
          <a:cs typeface="+mn-cs"/>
        </a:defRPr>
      </a:lvl8pPr>
      <a:lvl9pPr marL="3886200" indent="-228600" algn="l" rtl="0" fontAlgn="base">
        <a:lnSpc>
          <a:spcPct val="150000"/>
        </a:lnSpc>
        <a:spcBef>
          <a:spcPct val="0"/>
        </a:spcBef>
        <a:spcAft>
          <a:spcPct val="0"/>
        </a:spcAft>
        <a:buChar char="»"/>
        <a:defRPr sz="2000">
          <a:solidFill>
            <a:srgbClr val="243F8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12291" name="Rectangle 3"/>
          <p:cNvSpPr>
            <a:spLocks noGrp="1" noChangeArrowheads="1"/>
          </p:cNvSpPr>
          <p:nvPr>
            <p:ph type="body" idx="1"/>
          </p:nvPr>
        </p:nvSpPr>
        <p:spPr bwMode="auto">
          <a:xfrm>
            <a:off x="323850" y="1600200"/>
            <a:ext cx="8229600" cy="427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2292"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2293"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12294"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21" r:id="rId1"/>
    <p:sldLayoutId id="2147488122" r:id="rId2"/>
    <p:sldLayoutId id="2147488123" r:id="rId3"/>
    <p:sldLayoutId id="2147488124" r:id="rId4"/>
    <p:sldLayoutId id="2147488125" r:id="rId5"/>
    <p:sldLayoutId id="2147488126" r:id="rId6"/>
    <p:sldLayoutId id="2147488127" r:id="rId7"/>
    <p:sldLayoutId id="2147488128" r:id="rId8"/>
    <p:sldLayoutId id="2147488129" r:id="rId9"/>
    <p:sldLayoutId id="2147488130" r:id="rId10"/>
    <p:sldLayoutId id="2147488131"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spcBef>
          <a:spcPct val="20000"/>
        </a:spcBef>
        <a:spcAft>
          <a:spcPct val="0"/>
        </a:spcAft>
        <a:buChar char="•"/>
        <a:defRPr sz="2000" b="1">
          <a:solidFill>
            <a:srgbClr val="133D8D"/>
          </a:solidFill>
          <a:latin typeface="+mn-lt"/>
          <a:ea typeface="+mn-ea"/>
          <a:cs typeface="+mn-cs"/>
        </a:defRPr>
      </a:lvl1pPr>
      <a:lvl2pPr marL="742950" indent="-285750" algn="l" rtl="0" eaLnBrk="0" fontAlgn="base" hangingPunct="0">
        <a:spcBef>
          <a:spcPct val="20000"/>
        </a:spcBef>
        <a:spcAft>
          <a:spcPct val="0"/>
        </a:spcAft>
        <a:buChar char="•"/>
        <a:defRPr sz="2000">
          <a:solidFill>
            <a:srgbClr val="133D8D"/>
          </a:solidFill>
          <a:latin typeface="+mn-lt"/>
        </a:defRPr>
      </a:lvl2pPr>
      <a:lvl3pPr marL="1143000" indent="-228600" algn="l" rtl="0" eaLnBrk="0" fontAlgn="base" hangingPunct="0">
        <a:spcBef>
          <a:spcPct val="20000"/>
        </a:spcBef>
        <a:spcAft>
          <a:spcPct val="0"/>
        </a:spcAft>
        <a:buChar char="•"/>
        <a:defRPr sz="2000">
          <a:solidFill>
            <a:srgbClr val="133D8D"/>
          </a:solidFill>
          <a:latin typeface="+mn-lt"/>
        </a:defRPr>
      </a:lvl3pPr>
      <a:lvl4pPr marL="1600200" indent="-228600" algn="l" rtl="0" eaLnBrk="0" fontAlgn="base" hangingPunct="0">
        <a:spcBef>
          <a:spcPct val="20000"/>
        </a:spcBef>
        <a:spcAft>
          <a:spcPct val="0"/>
        </a:spcAft>
        <a:buChar char="•"/>
        <a:defRPr sz="2000">
          <a:solidFill>
            <a:srgbClr val="133D8D"/>
          </a:solidFill>
          <a:latin typeface="+mn-lt"/>
        </a:defRPr>
      </a:lvl4pPr>
      <a:lvl5pPr marL="2057400" indent="-228600" algn="l" rtl="0" eaLnBrk="0" fontAlgn="base" hangingPunct="0">
        <a:spcBef>
          <a:spcPct val="20000"/>
        </a:spcBef>
        <a:spcAft>
          <a:spcPct val="0"/>
        </a:spcAft>
        <a:buChar char="•"/>
        <a:defRPr sz="2000">
          <a:solidFill>
            <a:srgbClr val="133D8D"/>
          </a:solidFill>
          <a:latin typeface="+mn-lt"/>
        </a:defRPr>
      </a:lvl5pPr>
      <a:lvl6pPr marL="2514600" indent="-228600" algn="l" rtl="0" fontAlgn="base">
        <a:spcBef>
          <a:spcPct val="20000"/>
        </a:spcBef>
        <a:spcAft>
          <a:spcPct val="0"/>
        </a:spcAft>
        <a:buChar char="•"/>
        <a:defRPr sz="2000">
          <a:solidFill>
            <a:srgbClr val="133D8D"/>
          </a:solidFill>
          <a:latin typeface="+mn-lt"/>
        </a:defRPr>
      </a:lvl6pPr>
      <a:lvl7pPr marL="2971800" indent="-228600" algn="l" rtl="0" fontAlgn="base">
        <a:spcBef>
          <a:spcPct val="20000"/>
        </a:spcBef>
        <a:spcAft>
          <a:spcPct val="0"/>
        </a:spcAft>
        <a:buChar char="•"/>
        <a:defRPr sz="2000">
          <a:solidFill>
            <a:srgbClr val="133D8D"/>
          </a:solidFill>
          <a:latin typeface="+mn-lt"/>
        </a:defRPr>
      </a:lvl7pPr>
      <a:lvl8pPr marL="3429000" indent="-228600" algn="l" rtl="0" fontAlgn="base">
        <a:spcBef>
          <a:spcPct val="20000"/>
        </a:spcBef>
        <a:spcAft>
          <a:spcPct val="0"/>
        </a:spcAft>
        <a:buChar char="•"/>
        <a:defRPr sz="2000">
          <a:solidFill>
            <a:srgbClr val="133D8D"/>
          </a:solidFill>
          <a:latin typeface="+mn-lt"/>
        </a:defRPr>
      </a:lvl8pPr>
      <a:lvl9pPr marL="3886200" indent="-228600" algn="l" rtl="0" fontAlgn="base">
        <a:spcBef>
          <a:spcPct val="20000"/>
        </a:spcBef>
        <a:spcAft>
          <a:spcPct val="0"/>
        </a:spcAft>
        <a:buChar char="•"/>
        <a:defRPr sz="2000">
          <a:solidFill>
            <a:srgbClr val="133D8D"/>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3314" name="Rectangle 2"/>
          <p:cNvSpPr>
            <a:spLocks noGrp="1" noChangeArrowheads="1"/>
          </p:cNvSpPr>
          <p:nvPr>
            <p:ph type="body" idx="1"/>
          </p:nvPr>
        </p:nvSpPr>
        <p:spPr bwMode="auto">
          <a:xfrm>
            <a:off x="395288" y="5876925"/>
            <a:ext cx="6769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13315" name="Rectangle 4"/>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13316"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3317"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13318" name="Picture 11" descr="Oikocredit_German_PMS.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32" r:id="rId1"/>
    <p:sldLayoutId id="2147488133" r:id="rId2"/>
    <p:sldLayoutId id="2147488134" r:id="rId3"/>
    <p:sldLayoutId id="2147488135" r:id="rId4"/>
    <p:sldLayoutId id="2147488136" r:id="rId5"/>
    <p:sldLayoutId id="2147488137" r:id="rId6"/>
    <p:sldLayoutId id="2147488138" r:id="rId7"/>
    <p:sldLayoutId id="2147488139" r:id="rId8"/>
    <p:sldLayoutId id="2147488140" r:id="rId9"/>
    <p:sldLayoutId id="2147488141" r:id="rId10"/>
    <p:sldLayoutId id="2147488142" r:id="rId11"/>
    <p:sldLayoutId id="2147488143" r:id="rId12"/>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bwMode="auto">
          <a:xfrm>
            <a:off x="395288" y="5876925"/>
            <a:ext cx="6769100"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14339" name="Rectangle 4"/>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14340"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4341"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14342" name="Picture 11" descr="Oikocredit_German_PMS.jpg"/>
          <p:cNvPicPr>
            <a:picLocks noChangeAspect="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144" r:id="rId1"/>
    <p:sldLayoutId id="2147488145" r:id="rId2"/>
    <p:sldLayoutId id="2147488146" r:id="rId3"/>
    <p:sldLayoutId id="2147488147" r:id="rId4"/>
    <p:sldLayoutId id="2147488148" r:id="rId5"/>
    <p:sldLayoutId id="2147488149" r:id="rId6"/>
    <p:sldLayoutId id="2147488150" r:id="rId7"/>
    <p:sldLayoutId id="2147488151" r:id="rId8"/>
    <p:sldLayoutId id="2147488152" r:id="rId9"/>
    <p:sldLayoutId id="2147488153" r:id="rId10"/>
    <p:sldLayoutId id="2147488154" r:id="rId11"/>
    <p:sldLayoutId id="2147488155" r:id="rId12"/>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body" idx="1"/>
          </p:nvPr>
        </p:nvSpPr>
        <p:spPr bwMode="auto">
          <a:xfrm>
            <a:off x="323850" y="1484313"/>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bodyPr>
          <a:lstStyle/>
          <a:p>
            <a:pPr lvl="0"/>
            <a:endParaRPr lang="en-US" altLang="en-US"/>
          </a:p>
        </p:txBody>
      </p:sp>
      <p:sp>
        <p:nvSpPr>
          <p:cNvPr id="15363" name="Rectangle 3"/>
          <p:cNvSpPr>
            <a:spLocks noGrp="1" noChangeArrowheads="1"/>
          </p:cNvSpPr>
          <p:nvPr>
            <p:ph type="title"/>
          </p:nvPr>
        </p:nvSpPr>
        <p:spPr bwMode="auto">
          <a:xfrm>
            <a:off x="338138" y="588963"/>
            <a:ext cx="8410575"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15364" name="Text Box 6"/>
          <p:cNvSpPr txBox="1">
            <a:spLocks noChangeArrowheads="1"/>
          </p:cNvSpPr>
          <p:nvPr userDrawn="1"/>
        </p:nvSpPr>
        <p:spPr bwMode="auto">
          <a:xfrm>
            <a:off x="395288" y="1700213"/>
            <a:ext cx="7993062"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000" b="1">
                <a:solidFill>
                  <a:srgbClr val="243F81"/>
                </a:solidFill>
                <a:latin typeface="Arial" charset="0"/>
              </a:defRPr>
            </a:lvl1pPr>
            <a:lvl2pPr marL="742950" indent="-285750" eaLnBrk="0" hangingPunct="0">
              <a:defRPr sz="2000" b="1">
                <a:solidFill>
                  <a:srgbClr val="243F81"/>
                </a:solidFill>
                <a:latin typeface="Arial" charset="0"/>
              </a:defRPr>
            </a:lvl2pPr>
            <a:lvl3pPr marL="1143000" indent="-228600" eaLnBrk="0" hangingPunct="0">
              <a:defRPr sz="2000" b="1">
                <a:solidFill>
                  <a:srgbClr val="243F81"/>
                </a:solidFill>
                <a:latin typeface="Arial" charset="0"/>
              </a:defRPr>
            </a:lvl3pPr>
            <a:lvl4pPr marL="1600200" indent="-228600" eaLnBrk="0" hangingPunct="0">
              <a:defRPr sz="2000" b="1">
                <a:solidFill>
                  <a:srgbClr val="243F81"/>
                </a:solidFill>
                <a:latin typeface="Arial" charset="0"/>
              </a:defRPr>
            </a:lvl4pPr>
            <a:lvl5pPr marL="2057400" indent="-228600" eaLnBrk="0" hangingPunct="0">
              <a:defRPr sz="2000" b="1">
                <a:solidFill>
                  <a:srgbClr val="243F81"/>
                </a:solidFill>
                <a:latin typeface="Arial" charset="0"/>
              </a:defRPr>
            </a:lvl5pPr>
            <a:lvl6pPr marL="2514600" indent="-228600" eaLnBrk="0" fontAlgn="base" hangingPunct="0">
              <a:lnSpc>
                <a:spcPct val="150000"/>
              </a:lnSpc>
              <a:spcBef>
                <a:spcPct val="0"/>
              </a:spcBef>
              <a:spcAft>
                <a:spcPct val="0"/>
              </a:spcAft>
              <a:defRPr sz="2000" b="1">
                <a:solidFill>
                  <a:srgbClr val="243F81"/>
                </a:solidFill>
                <a:latin typeface="Arial" charset="0"/>
              </a:defRPr>
            </a:lvl6pPr>
            <a:lvl7pPr marL="2971800" indent="-228600" eaLnBrk="0" fontAlgn="base" hangingPunct="0">
              <a:lnSpc>
                <a:spcPct val="150000"/>
              </a:lnSpc>
              <a:spcBef>
                <a:spcPct val="0"/>
              </a:spcBef>
              <a:spcAft>
                <a:spcPct val="0"/>
              </a:spcAft>
              <a:defRPr sz="2000" b="1">
                <a:solidFill>
                  <a:srgbClr val="243F81"/>
                </a:solidFill>
                <a:latin typeface="Arial" charset="0"/>
              </a:defRPr>
            </a:lvl7pPr>
            <a:lvl8pPr marL="3429000" indent="-228600" eaLnBrk="0" fontAlgn="base" hangingPunct="0">
              <a:lnSpc>
                <a:spcPct val="150000"/>
              </a:lnSpc>
              <a:spcBef>
                <a:spcPct val="0"/>
              </a:spcBef>
              <a:spcAft>
                <a:spcPct val="0"/>
              </a:spcAft>
              <a:defRPr sz="2000" b="1">
                <a:solidFill>
                  <a:srgbClr val="243F81"/>
                </a:solidFill>
                <a:latin typeface="Arial" charset="0"/>
              </a:defRPr>
            </a:lvl8pPr>
            <a:lvl9pPr marL="3886200" indent="-228600" eaLnBrk="0" fontAlgn="base" hangingPunct="0">
              <a:lnSpc>
                <a:spcPct val="150000"/>
              </a:lnSpc>
              <a:spcBef>
                <a:spcPct val="0"/>
              </a:spcBef>
              <a:spcAft>
                <a:spcPct val="0"/>
              </a:spcAft>
              <a:defRPr sz="2000" b="1">
                <a:solidFill>
                  <a:srgbClr val="243F81"/>
                </a:solidFill>
                <a:latin typeface="Arial" charset="0"/>
              </a:defRPr>
            </a:lvl9pPr>
          </a:lstStyle>
          <a:p>
            <a:pPr eaLnBrk="1" hangingPunct="1">
              <a:lnSpc>
                <a:spcPct val="150000"/>
              </a:lnSpc>
              <a:spcBef>
                <a:spcPct val="50000"/>
              </a:spcBef>
              <a:defRPr/>
            </a:pPr>
            <a:endParaRPr lang="en-US"/>
          </a:p>
        </p:txBody>
      </p:sp>
      <p:sp>
        <p:nvSpPr>
          <p:cNvPr id="15365"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5366"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Tree>
  </p:cSld>
  <p:clrMap bg1="lt1" tx1="dk1" bg2="lt2" tx2="dk2" accent1="accent1" accent2="accent2" accent3="accent3" accent4="accent4" accent5="accent5" accent6="accent6" hlink="hlink" folHlink="folHlink"/>
  <p:sldLayoutIdLst>
    <p:sldLayoutId id="2147488156" r:id="rId1"/>
    <p:sldLayoutId id="2147488157" r:id="rId2"/>
    <p:sldLayoutId id="2147488158" r:id="rId3"/>
    <p:sldLayoutId id="2147488159" r:id="rId4"/>
    <p:sldLayoutId id="2147488160" r:id="rId5"/>
    <p:sldLayoutId id="2147488161" r:id="rId6"/>
    <p:sldLayoutId id="2147488162" r:id="rId7"/>
    <p:sldLayoutId id="2147488163" r:id="rId8"/>
    <p:sldLayoutId id="2147488164" r:id="rId9"/>
    <p:sldLayoutId id="2147488165" r:id="rId10"/>
    <p:sldLayoutId id="2147488166"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cs typeface="Arial" charset="0"/>
        </a:defRPr>
      </a:lvl2pPr>
      <a:lvl3pPr algn="l" rtl="0" eaLnBrk="0" fontAlgn="base" hangingPunct="0">
        <a:spcBef>
          <a:spcPct val="0"/>
        </a:spcBef>
        <a:spcAft>
          <a:spcPct val="0"/>
        </a:spcAft>
        <a:defRPr sz="3400" b="1">
          <a:solidFill>
            <a:srgbClr val="133D8D"/>
          </a:solidFill>
          <a:latin typeface="Arial" charset="0"/>
          <a:cs typeface="Arial" charset="0"/>
        </a:defRPr>
      </a:lvl3pPr>
      <a:lvl4pPr algn="l" rtl="0" eaLnBrk="0" fontAlgn="base" hangingPunct="0">
        <a:spcBef>
          <a:spcPct val="0"/>
        </a:spcBef>
        <a:spcAft>
          <a:spcPct val="0"/>
        </a:spcAft>
        <a:defRPr sz="3400" b="1">
          <a:solidFill>
            <a:srgbClr val="133D8D"/>
          </a:solidFill>
          <a:latin typeface="Arial" charset="0"/>
          <a:cs typeface="Arial" charset="0"/>
        </a:defRPr>
      </a:lvl4pPr>
      <a:lvl5pPr algn="l" rtl="0" eaLnBrk="0" fontAlgn="base" hangingPunct="0">
        <a:spcBef>
          <a:spcPct val="0"/>
        </a:spcBef>
        <a:spcAft>
          <a:spcPct val="0"/>
        </a:spcAft>
        <a:defRPr sz="3400" b="1">
          <a:solidFill>
            <a:srgbClr val="133D8D"/>
          </a:solidFill>
          <a:latin typeface="Arial" charset="0"/>
          <a:cs typeface="Arial" charset="0"/>
        </a:defRPr>
      </a:lvl5pPr>
      <a:lvl6pPr marL="457200" algn="l" rtl="0" fontAlgn="base">
        <a:spcBef>
          <a:spcPct val="0"/>
        </a:spcBef>
        <a:spcAft>
          <a:spcPct val="0"/>
        </a:spcAft>
        <a:defRPr sz="3400" b="1">
          <a:solidFill>
            <a:srgbClr val="133D8D"/>
          </a:solidFill>
          <a:latin typeface="Arial" charset="0"/>
          <a:cs typeface="Arial" charset="0"/>
        </a:defRPr>
      </a:lvl6pPr>
      <a:lvl7pPr marL="914400" algn="l" rtl="0" fontAlgn="base">
        <a:spcBef>
          <a:spcPct val="0"/>
        </a:spcBef>
        <a:spcAft>
          <a:spcPct val="0"/>
        </a:spcAft>
        <a:defRPr sz="3400" b="1">
          <a:solidFill>
            <a:srgbClr val="133D8D"/>
          </a:solidFill>
          <a:latin typeface="Arial" charset="0"/>
          <a:cs typeface="Arial" charset="0"/>
        </a:defRPr>
      </a:lvl7pPr>
      <a:lvl8pPr marL="1371600" algn="l" rtl="0" fontAlgn="base">
        <a:spcBef>
          <a:spcPct val="0"/>
        </a:spcBef>
        <a:spcAft>
          <a:spcPct val="0"/>
        </a:spcAft>
        <a:defRPr sz="3400" b="1">
          <a:solidFill>
            <a:srgbClr val="133D8D"/>
          </a:solidFill>
          <a:latin typeface="Arial" charset="0"/>
          <a:cs typeface="Arial" charset="0"/>
        </a:defRPr>
      </a:lvl8pPr>
      <a:lvl9pPr marL="1828800" algn="l" rtl="0" fontAlgn="base">
        <a:spcBef>
          <a:spcPct val="0"/>
        </a:spcBef>
        <a:spcAft>
          <a:spcPct val="0"/>
        </a:spcAft>
        <a:defRPr sz="3400" b="1">
          <a:solidFill>
            <a:srgbClr val="133D8D"/>
          </a:solidFill>
          <a:latin typeface="Arial" charset="0"/>
          <a:cs typeface="Arial" charset="0"/>
        </a:defRPr>
      </a:lvl9pPr>
    </p:titleStyle>
    <p:bodyStyle>
      <a:lvl1pPr marL="342900" indent="-342900" algn="l" rtl="0" eaLnBrk="0" fontAlgn="base" hangingPunct="0">
        <a:lnSpc>
          <a:spcPct val="150000"/>
        </a:lnSpc>
        <a:spcBef>
          <a:spcPct val="0"/>
        </a:spcBef>
        <a:spcAft>
          <a:spcPct val="0"/>
        </a:spcAft>
        <a:defRPr sz="2000">
          <a:solidFill>
            <a:srgbClr val="243F81"/>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cs typeface="+mn-cs"/>
        </a:defRPr>
      </a:lvl2pPr>
      <a:lvl3pPr marL="1236663" indent="-228600" algn="l" rtl="0" eaLnBrk="0" fontAlgn="base" hangingPunct="0">
        <a:lnSpc>
          <a:spcPct val="150000"/>
        </a:lnSpc>
        <a:spcBef>
          <a:spcPct val="0"/>
        </a:spcBef>
        <a:spcAft>
          <a:spcPct val="0"/>
        </a:spcAft>
        <a:buChar char="•"/>
        <a:defRPr sz="2000">
          <a:solidFill>
            <a:srgbClr val="243F81"/>
          </a:solidFill>
          <a:latin typeface="+mn-lt"/>
          <a:cs typeface="+mn-cs"/>
        </a:defRPr>
      </a:lvl3pPr>
      <a:lvl4pPr marL="1644650" indent="-228600" algn="l" rtl="0" eaLnBrk="0" fontAlgn="base" hangingPunct="0">
        <a:lnSpc>
          <a:spcPct val="150000"/>
        </a:lnSpc>
        <a:spcBef>
          <a:spcPct val="0"/>
        </a:spcBef>
        <a:spcAft>
          <a:spcPct val="0"/>
        </a:spcAft>
        <a:buChar char="–"/>
        <a:defRPr sz="2000">
          <a:solidFill>
            <a:srgbClr val="243F81"/>
          </a:solidFill>
          <a:latin typeface="+mn-lt"/>
          <a:cs typeface="+mn-cs"/>
        </a:defRPr>
      </a:lvl4pPr>
      <a:lvl5pPr marL="2057400" indent="-228600" algn="l" rtl="0" eaLnBrk="0" fontAlgn="base" hangingPunct="0">
        <a:lnSpc>
          <a:spcPct val="150000"/>
        </a:lnSpc>
        <a:spcBef>
          <a:spcPct val="0"/>
        </a:spcBef>
        <a:spcAft>
          <a:spcPct val="0"/>
        </a:spcAft>
        <a:buChar char="»"/>
        <a:defRPr sz="2000">
          <a:solidFill>
            <a:srgbClr val="243F81"/>
          </a:solidFill>
          <a:latin typeface="+mn-lt"/>
          <a:cs typeface="+mn-cs"/>
        </a:defRPr>
      </a:lvl5pPr>
      <a:lvl6pPr marL="2514600" indent="-228600" algn="l" rtl="0" fontAlgn="base">
        <a:lnSpc>
          <a:spcPct val="150000"/>
        </a:lnSpc>
        <a:spcBef>
          <a:spcPct val="0"/>
        </a:spcBef>
        <a:spcAft>
          <a:spcPct val="0"/>
        </a:spcAft>
        <a:buChar char="»"/>
        <a:defRPr sz="2000">
          <a:solidFill>
            <a:srgbClr val="243F81"/>
          </a:solidFill>
          <a:latin typeface="+mn-lt"/>
          <a:cs typeface="+mn-cs"/>
        </a:defRPr>
      </a:lvl6pPr>
      <a:lvl7pPr marL="2971800" indent="-228600" algn="l" rtl="0" fontAlgn="base">
        <a:lnSpc>
          <a:spcPct val="150000"/>
        </a:lnSpc>
        <a:spcBef>
          <a:spcPct val="0"/>
        </a:spcBef>
        <a:spcAft>
          <a:spcPct val="0"/>
        </a:spcAft>
        <a:buChar char="»"/>
        <a:defRPr sz="2000">
          <a:solidFill>
            <a:srgbClr val="243F81"/>
          </a:solidFill>
          <a:latin typeface="+mn-lt"/>
          <a:cs typeface="+mn-cs"/>
        </a:defRPr>
      </a:lvl7pPr>
      <a:lvl8pPr marL="3429000" indent="-228600" algn="l" rtl="0" fontAlgn="base">
        <a:lnSpc>
          <a:spcPct val="150000"/>
        </a:lnSpc>
        <a:spcBef>
          <a:spcPct val="0"/>
        </a:spcBef>
        <a:spcAft>
          <a:spcPct val="0"/>
        </a:spcAft>
        <a:buChar char="»"/>
        <a:defRPr sz="2000">
          <a:solidFill>
            <a:srgbClr val="243F81"/>
          </a:solidFill>
          <a:latin typeface="+mn-lt"/>
          <a:cs typeface="+mn-cs"/>
        </a:defRPr>
      </a:lvl8pPr>
      <a:lvl9pPr marL="3886200" indent="-228600" algn="l" rtl="0" fontAlgn="base">
        <a:lnSpc>
          <a:spcPct val="150000"/>
        </a:lnSpc>
        <a:spcBef>
          <a:spcPct val="0"/>
        </a:spcBef>
        <a:spcAft>
          <a:spcPct val="0"/>
        </a:spcAft>
        <a:buChar char="»"/>
        <a:defRPr sz="2000">
          <a:solidFill>
            <a:srgbClr val="243F8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1027" name="Rectangle 10"/>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1028"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1029"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1030" name="Picture 19" descr="Oikocredit_ENG_PMS"/>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740650" y="5949950"/>
            <a:ext cx="1173163" cy="71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7307" r:id="rId1"/>
    <p:sldLayoutId id="2147487140" r:id="rId2"/>
    <p:sldLayoutId id="2147487141" r:id="rId3"/>
    <p:sldLayoutId id="2147487142" r:id="rId4"/>
    <p:sldLayoutId id="2147487143" r:id="rId5"/>
    <p:sldLayoutId id="2147487144" r:id="rId6"/>
    <p:sldLayoutId id="2147487145" r:id="rId7"/>
    <p:sldLayoutId id="2147487146" r:id="rId8"/>
    <p:sldLayoutId id="2147487147" r:id="rId9"/>
    <p:sldLayoutId id="2147487148" r:id="rId10"/>
    <p:sldLayoutId id="2147487149" r:id="rId11"/>
    <p:sldLayoutId id="2147487150" r:id="rId12"/>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2051" name="Rectangle 3"/>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2052"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2053"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2054"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11" r:id="rId1"/>
    <p:sldLayoutId id="2147488012" r:id="rId2"/>
    <p:sldLayoutId id="2147488013" r:id="rId3"/>
    <p:sldLayoutId id="2147488014" r:id="rId4"/>
    <p:sldLayoutId id="2147488015" r:id="rId5"/>
    <p:sldLayoutId id="2147488016" r:id="rId6"/>
    <p:sldLayoutId id="2147488017" r:id="rId7"/>
    <p:sldLayoutId id="2147488018" r:id="rId8"/>
    <p:sldLayoutId id="2147488019" r:id="rId9"/>
    <p:sldLayoutId id="2147488020" r:id="rId10"/>
    <p:sldLayoutId id="2147488021"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3075" name="Rectangle 3"/>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3076"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3077"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3078"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22" r:id="rId1"/>
    <p:sldLayoutId id="2147488023" r:id="rId2"/>
    <p:sldLayoutId id="2147488024" r:id="rId3"/>
    <p:sldLayoutId id="2147488025" r:id="rId4"/>
    <p:sldLayoutId id="2147488026" r:id="rId5"/>
    <p:sldLayoutId id="2147488027" r:id="rId6"/>
    <p:sldLayoutId id="2147488028" r:id="rId7"/>
    <p:sldLayoutId id="2147488029" r:id="rId8"/>
    <p:sldLayoutId id="2147488030" r:id="rId9"/>
    <p:sldLayoutId id="2147488031" r:id="rId10"/>
    <p:sldLayoutId id="2147488032"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4099" name="Rectangle 3"/>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4100"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4101"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4102"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33" r:id="rId1"/>
    <p:sldLayoutId id="2147488034" r:id="rId2"/>
    <p:sldLayoutId id="2147488035" r:id="rId3"/>
    <p:sldLayoutId id="2147488036" r:id="rId4"/>
    <p:sldLayoutId id="2147488037" r:id="rId5"/>
    <p:sldLayoutId id="2147488038" r:id="rId6"/>
    <p:sldLayoutId id="2147488039" r:id="rId7"/>
    <p:sldLayoutId id="2147488040" r:id="rId8"/>
    <p:sldLayoutId id="2147488041" r:id="rId9"/>
    <p:sldLayoutId id="2147488042" r:id="rId10"/>
    <p:sldLayoutId id="2147488043"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5123" name="Rectangle 3"/>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5124"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5125"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5126"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44" r:id="rId1"/>
    <p:sldLayoutId id="2147488045" r:id="rId2"/>
    <p:sldLayoutId id="2147488046" r:id="rId3"/>
    <p:sldLayoutId id="2147488047" r:id="rId4"/>
    <p:sldLayoutId id="2147488048" r:id="rId5"/>
    <p:sldLayoutId id="2147488049" r:id="rId6"/>
    <p:sldLayoutId id="2147488050" r:id="rId7"/>
    <p:sldLayoutId id="2147488051" r:id="rId8"/>
    <p:sldLayoutId id="2147488052" r:id="rId9"/>
    <p:sldLayoutId id="2147488053" r:id="rId10"/>
    <p:sldLayoutId id="2147488054"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6147" name="Rectangle 4"/>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6148"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6149"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6150"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55" r:id="rId1"/>
    <p:sldLayoutId id="2147488056" r:id="rId2"/>
    <p:sldLayoutId id="2147488057" r:id="rId3"/>
    <p:sldLayoutId id="2147488058" r:id="rId4"/>
    <p:sldLayoutId id="2147488059" r:id="rId5"/>
    <p:sldLayoutId id="2147488060" r:id="rId6"/>
    <p:sldLayoutId id="2147488061" r:id="rId7"/>
    <p:sldLayoutId id="2147488062" r:id="rId8"/>
    <p:sldLayoutId id="2147488063" r:id="rId9"/>
    <p:sldLayoutId id="2147488064" r:id="rId10"/>
    <p:sldLayoutId id="2147488065"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7171" name="Rectangle 4"/>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7172"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7173"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7174"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66" r:id="rId1"/>
    <p:sldLayoutId id="2147488067" r:id="rId2"/>
    <p:sldLayoutId id="2147488068" r:id="rId3"/>
    <p:sldLayoutId id="2147488069" r:id="rId4"/>
    <p:sldLayoutId id="2147488070" r:id="rId5"/>
    <p:sldLayoutId id="2147488071" r:id="rId6"/>
    <p:sldLayoutId id="2147488072" r:id="rId7"/>
    <p:sldLayoutId id="2147488073" r:id="rId8"/>
    <p:sldLayoutId id="2147488074" r:id="rId9"/>
    <p:sldLayoutId id="2147488075" r:id="rId10"/>
    <p:sldLayoutId id="2147488076"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cs typeface="Arial" charset="0"/>
        </a:defRPr>
      </a:lvl2pPr>
      <a:lvl3pPr algn="l" rtl="0" eaLnBrk="0" fontAlgn="base" hangingPunct="0">
        <a:spcBef>
          <a:spcPct val="0"/>
        </a:spcBef>
        <a:spcAft>
          <a:spcPct val="0"/>
        </a:spcAft>
        <a:defRPr sz="3400" b="1">
          <a:solidFill>
            <a:srgbClr val="133D8D"/>
          </a:solidFill>
          <a:latin typeface="Arial" charset="0"/>
          <a:cs typeface="Arial" charset="0"/>
        </a:defRPr>
      </a:lvl3pPr>
      <a:lvl4pPr algn="l" rtl="0" eaLnBrk="0" fontAlgn="base" hangingPunct="0">
        <a:spcBef>
          <a:spcPct val="0"/>
        </a:spcBef>
        <a:spcAft>
          <a:spcPct val="0"/>
        </a:spcAft>
        <a:defRPr sz="3400" b="1">
          <a:solidFill>
            <a:srgbClr val="133D8D"/>
          </a:solidFill>
          <a:latin typeface="Arial" charset="0"/>
          <a:cs typeface="Arial" charset="0"/>
        </a:defRPr>
      </a:lvl4pPr>
      <a:lvl5pPr algn="l" rtl="0" eaLnBrk="0" fontAlgn="base" hangingPunct="0">
        <a:spcBef>
          <a:spcPct val="0"/>
        </a:spcBef>
        <a:spcAft>
          <a:spcPct val="0"/>
        </a:spcAft>
        <a:defRPr sz="3400" b="1">
          <a:solidFill>
            <a:srgbClr val="133D8D"/>
          </a:solidFill>
          <a:latin typeface="Arial" charset="0"/>
          <a:cs typeface="Arial" charset="0"/>
        </a:defRPr>
      </a:lvl5pPr>
      <a:lvl6pPr marL="457200" algn="l" rtl="0" fontAlgn="base">
        <a:spcBef>
          <a:spcPct val="0"/>
        </a:spcBef>
        <a:spcAft>
          <a:spcPct val="0"/>
        </a:spcAft>
        <a:defRPr sz="3400" b="1">
          <a:solidFill>
            <a:srgbClr val="133D8D"/>
          </a:solidFill>
          <a:latin typeface="Arial" charset="0"/>
          <a:cs typeface="Arial" charset="0"/>
        </a:defRPr>
      </a:lvl6pPr>
      <a:lvl7pPr marL="914400" algn="l" rtl="0" fontAlgn="base">
        <a:spcBef>
          <a:spcPct val="0"/>
        </a:spcBef>
        <a:spcAft>
          <a:spcPct val="0"/>
        </a:spcAft>
        <a:defRPr sz="3400" b="1">
          <a:solidFill>
            <a:srgbClr val="133D8D"/>
          </a:solidFill>
          <a:latin typeface="Arial" charset="0"/>
          <a:cs typeface="Arial" charset="0"/>
        </a:defRPr>
      </a:lvl7pPr>
      <a:lvl8pPr marL="1371600" algn="l" rtl="0" fontAlgn="base">
        <a:spcBef>
          <a:spcPct val="0"/>
        </a:spcBef>
        <a:spcAft>
          <a:spcPct val="0"/>
        </a:spcAft>
        <a:defRPr sz="3400" b="1">
          <a:solidFill>
            <a:srgbClr val="133D8D"/>
          </a:solidFill>
          <a:latin typeface="Arial" charset="0"/>
          <a:cs typeface="Arial" charset="0"/>
        </a:defRPr>
      </a:lvl8pPr>
      <a:lvl9pPr marL="1828800" algn="l" rtl="0" fontAlgn="base">
        <a:spcBef>
          <a:spcPct val="0"/>
        </a:spcBef>
        <a:spcAft>
          <a:spcPct val="0"/>
        </a:spcAft>
        <a:defRPr sz="3400" b="1">
          <a:solidFill>
            <a:srgbClr val="133D8D"/>
          </a:solidFill>
          <a:latin typeface="Arial" charset="0"/>
          <a:cs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cs typeface="+mn-cs"/>
        </a:defRPr>
      </a:lvl2pPr>
      <a:lvl3pPr marL="1236663" indent="-228600" algn="l" rtl="0" eaLnBrk="0" fontAlgn="base" hangingPunct="0">
        <a:lnSpc>
          <a:spcPct val="150000"/>
        </a:lnSpc>
        <a:spcBef>
          <a:spcPct val="0"/>
        </a:spcBef>
        <a:spcAft>
          <a:spcPct val="0"/>
        </a:spcAft>
        <a:buChar char="•"/>
        <a:defRPr sz="2000">
          <a:solidFill>
            <a:srgbClr val="243F81"/>
          </a:solidFill>
          <a:latin typeface="+mn-lt"/>
          <a:cs typeface="+mn-cs"/>
        </a:defRPr>
      </a:lvl3pPr>
      <a:lvl4pPr marL="1644650" indent="-228600" algn="l" rtl="0" eaLnBrk="0" fontAlgn="base" hangingPunct="0">
        <a:lnSpc>
          <a:spcPct val="150000"/>
        </a:lnSpc>
        <a:spcBef>
          <a:spcPct val="0"/>
        </a:spcBef>
        <a:spcAft>
          <a:spcPct val="0"/>
        </a:spcAft>
        <a:buChar char="–"/>
        <a:defRPr sz="2000">
          <a:solidFill>
            <a:srgbClr val="243F81"/>
          </a:solidFill>
          <a:latin typeface="+mn-lt"/>
          <a:cs typeface="+mn-cs"/>
        </a:defRPr>
      </a:lvl4pPr>
      <a:lvl5pPr marL="2057400" indent="-228600" algn="l" rtl="0" eaLnBrk="0" fontAlgn="base" hangingPunct="0">
        <a:lnSpc>
          <a:spcPct val="150000"/>
        </a:lnSpc>
        <a:spcBef>
          <a:spcPct val="0"/>
        </a:spcBef>
        <a:spcAft>
          <a:spcPct val="0"/>
        </a:spcAft>
        <a:buChar char="»"/>
        <a:defRPr sz="2000">
          <a:solidFill>
            <a:srgbClr val="243F81"/>
          </a:solidFill>
          <a:latin typeface="+mn-lt"/>
          <a:cs typeface="+mn-cs"/>
        </a:defRPr>
      </a:lvl5pPr>
      <a:lvl6pPr marL="2514600" indent="-228600" algn="l" rtl="0" fontAlgn="base">
        <a:lnSpc>
          <a:spcPct val="150000"/>
        </a:lnSpc>
        <a:spcBef>
          <a:spcPct val="0"/>
        </a:spcBef>
        <a:spcAft>
          <a:spcPct val="0"/>
        </a:spcAft>
        <a:buChar char="»"/>
        <a:defRPr sz="2000">
          <a:solidFill>
            <a:srgbClr val="243F81"/>
          </a:solidFill>
          <a:latin typeface="+mn-lt"/>
          <a:cs typeface="+mn-cs"/>
        </a:defRPr>
      </a:lvl6pPr>
      <a:lvl7pPr marL="2971800" indent="-228600" algn="l" rtl="0" fontAlgn="base">
        <a:lnSpc>
          <a:spcPct val="150000"/>
        </a:lnSpc>
        <a:spcBef>
          <a:spcPct val="0"/>
        </a:spcBef>
        <a:spcAft>
          <a:spcPct val="0"/>
        </a:spcAft>
        <a:buChar char="»"/>
        <a:defRPr sz="2000">
          <a:solidFill>
            <a:srgbClr val="243F81"/>
          </a:solidFill>
          <a:latin typeface="+mn-lt"/>
          <a:cs typeface="+mn-cs"/>
        </a:defRPr>
      </a:lvl7pPr>
      <a:lvl8pPr marL="3429000" indent="-228600" algn="l" rtl="0" fontAlgn="base">
        <a:lnSpc>
          <a:spcPct val="150000"/>
        </a:lnSpc>
        <a:spcBef>
          <a:spcPct val="0"/>
        </a:spcBef>
        <a:spcAft>
          <a:spcPct val="0"/>
        </a:spcAft>
        <a:buChar char="»"/>
        <a:defRPr sz="2000">
          <a:solidFill>
            <a:srgbClr val="243F81"/>
          </a:solidFill>
          <a:latin typeface="+mn-lt"/>
          <a:cs typeface="+mn-cs"/>
        </a:defRPr>
      </a:lvl8pPr>
      <a:lvl9pPr marL="3886200" indent="-228600" algn="l" rtl="0" fontAlgn="base">
        <a:lnSpc>
          <a:spcPct val="150000"/>
        </a:lnSpc>
        <a:spcBef>
          <a:spcPct val="0"/>
        </a:spcBef>
        <a:spcAft>
          <a:spcPct val="0"/>
        </a:spcAft>
        <a:buChar char="»"/>
        <a:defRPr sz="2000">
          <a:solidFill>
            <a:srgbClr val="243F8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8195" name="Rectangle 4"/>
          <p:cNvSpPr>
            <a:spLocks noGrp="1" noChangeArrowheads="1"/>
          </p:cNvSpPr>
          <p:nvPr>
            <p:ph type="title"/>
          </p:nvPr>
        </p:nvSpPr>
        <p:spPr bwMode="auto">
          <a:xfrm>
            <a:off x="338138" y="588963"/>
            <a:ext cx="8266112"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8196"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8197"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8198"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77" r:id="rId1"/>
    <p:sldLayoutId id="2147488078" r:id="rId2"/>
    <p:sldLayoutId id="2147488079" r:id="rId3"/>
    <p:sldLayoutId id="2147488080" r:id="rId4"/>
    <p:sldLayoutId id="2147488081" r:id="rId5"/>
    <p:sldLayoutId id="2147488082" r:id="rId6"/>
    <p:sldLayoutId id="2147488083" r:id="rId7"/>
    <p:sldLayoutId id="2147488084" r:id="rId8"/>
    <p:sldLayoutId id="2147488085" r:id="rId9"/>
    <p:sldLayoutId id="2147488086" r:id="rId10"/>
    <p:sldLayoutId id="2147488087"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body" idx="1"/>
          </p:nvPr>
        </p:nvSpPr>
        <p:spPr bwMode="auto">
          <a:xfrm>
            <a:off x="323850" y="1600200"/>
            <a:ext cx="8229600" cy="427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p:txBody>
      </p:sp>
      <p:sp>
        <p:nvSpPr>
          <p:cNvPr id="9219" name="Rectangle 4"/>
          <p:cNvSpPr>
            <a:spLocks noGrp="1" noChangeArrowheads="1"/>
          </p:cNvSpPr>
          <p:nvPr>
            <p:ph type="title"/>
          </p:nvPr>
        </p:nvSpPr>
        <p:spPr bwMode="auto">
          <a:xfrm>
            <a:off x="338138" y="588963"/>
            <a:ext cx="8337550"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p>
            <a:pPr lvl="0"/>
            <a:r>
              <a:rPr lang="en-US" altLang="en-US"/>
              <a:t>Click to edit Master title style</a:t>
            </a:r>
          </a:p>
        </p:txBody>
      </p:sp>
      <p:sp>
        <p:nvSpPr>
          <p:cNvPr id="9220" name="Line 3"/>
          <p:cNvSpPr>
            <a:spLocks noChangeShapeType="1"/>
          </p:cNvSpPr>
          <p:nvPr userDrawn="1"/>
        </p:nvSpPr>
        <p:spPr bwMode="auto">
          <a:xfrm rot="10800000" flipH="1">
            <a:off x="409575" y="608013"/>
            <a:ext cx="8270875" cy="1587"/>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sp>
        <p:nvSpPr>
          <p:cNvPr id="9221" name="Line 3"/>
          <p:cNvSpPr>
            <a:spLocks noChangeShapeType="1"/>
          </p:cNvSpPr>
          <p:nvPr userDrawn="1"/>
        </p:nvSpPr>
        <p:spPr bwMode="auto">
          <a:xfrm rot="10800000" flipH="1">
            <a:off x="409575" y="1139825"/>
            <a:ext cx="8270875" cy="1588"/>
          </a:xfrm>
          <a:prstGeom prst="line">
            <a:avLst/>
          </a:prstGeom>
          <a:noFill/>
          <a:ln w="28575">
            <a:solidFill>
              <a:srgbClr val="FEC34B"/>
            </a:solidFill>
            <a:miter lim="800000"/>
            <a:headEnd/>
            <a:tailEnd/>
          </a:ln>
          <a:extLst>
            <a:ext uri="{909E8E84-426E-40DD-AFC4-6F175D3DCCD1}">
              <a14:hiddenFill xmlns:a14="http://schemas.microsoft.com/office/drawing/2010/main">
                <a:noFill/>
              </a14:hiddenFill>
            </a:ext>
          </a:extLst>
        </p:spPr>
        <p:txBody>
          <a:bodyPr lIns="0" tIns="0" rIns="0" bIns="0"/>
          <a:lstStyle/>
          <a:p>
            <a:endParaRPr lang="de-DE"/>
          </a:p>
        </p:txBody>
      </p:sp>
      <p:pic>
        <p:nvPicPr>
          <p:cNvPr id="9222" name="Picture 11" descr="Oikocredit_German_PMS.jpg"/>
          <p:cNvPicPr>
            <a:picLocks noChangeAspect="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747000" y="5972175"/>
            <a:ext cx="1208088" cy="71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8088" r:id="rId1"/>
    <p:sldLayoutId id="2147488089" r:id="rId2"/>
    <p:sldLayoutId id="2147488090" r:id="rId3"/>
    <p:sldLayoutId id="2147488091" r:id="rId4"/>
    <p:sldLayoutId id="2147488092" r:id="rId5"/>
    <p:sldLayoutId id="2147488093" r:id="rId6"/>
    <p:sldLayoutId id="2147488094" r:id="rId7"/>
    <p:sldLayoutId id="2147488095" r:id="rId8"/>
    <p:sldLayoutId id="2147488096" r:id="rId9"/>
    <p:sldLayoutId id="2147488097" r:id="rId10"/>
    <p:sldLayoutId id="2147488098" r:id="rId11"/>
  </p:sldLayoutIdLst>
  <p:txStyles>
    <p:title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p:titleStyle>
    <p:body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s://secure.oikocredit.net/owa/,DanaInfo=.aeeev7.Flll2K04u,SSL+UrlBlockedError.aspx"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slide" Target="slide50.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24.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50.xml"/><Relationship Id="rId1" Type="http://schemas.openxmlformats.org/officeDocument/2006/relationships/slideLayout" Target="../slideLayouts/slideLayout210.xml"/><Relationship Id="rId5" Type="http://schemas.openxmlformats.org/officeDocument/2006/relationships/slide" Target="slide50.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4"/>
          <p:cNvSpPr>
            <a:spLocks noGrp="1" noChangeArrowheads="1"/>
          </p:cNvSpPr>
          <p:nvPr>
            <p:ph type="ctrTitle"/>
          </p:nvPr>
        </p:nvSpPr>
        <p:spPr>
          <a:xfrm>
            <a:off x="395288" y="2636838"/>
            <a:ext cx="8569200" cy="45719"/>
          </a:xfrm>
          <a:noFill/>
        </p:spPr>
        <p:txBody>
          <a:bodyPr wrap="square"/>
          <a:lstStyle/>
          <a:p>
            <a:pPr eaLnBrk="1" hangingPunct="1"/>
            <a:r>
              <a:rPr lang="en-US" altLang="en-US" dirty="0"/>
              <a:t>Social Performance &amp; Environment</a:t>
            </a:r>
          </a:p>
        </p:txBody>
      </p:sp>
      <p:sp>
        <p:nvSpPr>
          <p:cNvPr id="19459" name="Rectangle 3"/>
          <p:cNvSpPr>
            <a:spLocks noGrp="1" noChangeArrowheads="1"/>
          </p:cNvSpPr>
          <p:nvPr>
            <p:ph type="subTitle" idx="1"/>
          </p:nvPr>
        </p:nvSpPr>
        <p:spPr>
          <a:xfrm>
            <a:off x="422198" y="3212976"/>
            <a:ext cx="8320087" cy="6350"/>
          </a:xfrm>
          <a:noFill/>
        </p:spPr>
        <p:txBody>
          <a:bodyPr wrap="square"/>
          <a:lstStyle/>
          <a:p>
            <a:pPr marL="0" indent="0" eaLnBrk="1" hangingPunct="1"/>
            <a:r>
              <a:rPr lang="en-US" altLang="en-US" sz="2100" dirty="0">
                <a:solidFill>
                  <a:srgbClr val="133D8D"/>
                </a:solidFill>
              </a:rPr>
              <a:t>Kawien Ziedses des Plantes, Deputy director </a:t>
            </a:r>
            <a:r>
              <a:rPr lang="en-US" altLang="en-US" sz="2100" dirty="0" err="1">
                <a:solidFill>
                  <a:srgbClr val="133D8D"/>
                </a:solidFill>
              </a:rPr>
              <a:t>SP,CB&amp;Env</a:t>
            </a:r>
            <a:endParaRPr lang="de-DE" altLang="de-DE" sz="2100" dirty="0">
              <a:solidFill>
                <a:srgbClr val="133D8D"/>
              </a:solidFill>
            </a:endParaRPr>
          </a:p>
          <a:p>
            <a:pPr marL="0" indent="0" eaLnBrk="1" hangingPunct="1"/>
            <a:endParaRPr lang="en-US" altLang="en-US" sz="2100" dirty="0">
              <a:solidFill>
                <a:srgbClr val="133D8D"/>
              </a:solidFill>
            </a:endParaRPr>
          </a:p>
          <a:p>
            <a:pPr marL="0" indent="0" eaLnBrk="1" hangingPunct="1"/>
            <a:endParaRPr lang="en-US" altLang="en-US" sz="2100" dirty="0">
              <a:solidFill>
                <a:srgbClr val="133D8D"/>
              </a:solidFill>
            </a:endParaRPr>
          </a:p>
          <a:p>
            <a:pPr marL="0" indent="0" eaLnBrk="1" hangingPunct="1"/>
            <a:endParaRPr lang="en-US" altLang="en-US" sz="2100" dirty="0">
              <a:solidFill>
                <a:srgbClr val="133D8D"/>
              </a:solidFill>
            </a:endParaRPr>
          </a:p>
          <a:p>
            <a:pPr marL="0" indent="0" eaLnBrk="1" hangingPunct="1"/>
            <a:endParaRPr lang="en-US" altLang="en-US" sz="2100" dirty="0">
              <a:solidFill>
                <a:srgbClr val="133D8D"/>
              </a:solidFill>
            </a:endParaRPr>
          </a:p>
          <a:p>
            <a:pPr marL="0" indent="0" eaLnBrk="1" hangingPunct="1"/>
            <a:endParaRPr lang="en-US" altLang="en-US" sz="2100" dirty="0">
              <a:solidFill>
                <a:srgbClr val="133D8D"/>
              </a:solidFill>
            </a:endParaRPr>
          </a:p>
          <a:p>
            <a:pPr marL="0" indent="0" eaLnBrk="1" hangingPunct="1"/>
            <a:r>
              <a:rPr lang="en-US" altLang="en-US" sz="2100" dirty="0">
                <a:solidFill>
                  <a:srgbClr val="133D8D"/>
                </a:solidFill>
              </a:rPr>
              <a:t>Brussel, 13 </a:t>
            </a:r>
            <a:r>
              <a:rPr lang="en-US" altLang="en-US" sz="2100" dirty="0" err="1">
                <a:solidFill>
                  <a:srgbClr val="133D8D"/>
                </a:solidFill>
              </a:rPr>
              <a:t>mei</a:t>
            </a:r>
            <a:r>
              <a:rPr lang="en-US" altLang="en-US" sz="2100" dirty="0">
                <a:solidFill>
                  <a:srgbClr val="133D8D"/>
                </a:solidFill>
              </a:rPr>
              <a:t> 2017</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nl-NL" altLang="en-US" dirty="0"/>
              <a:t>Welke sectoren?</a:t>
            </a:r>
          </a:p>
        </p:txBody>
      </p:sp>
      <p:sp>
        <p:nvSpPr>
          <p:cNvPr id="29699" name="Text Box 3"/>
          <p:cNvSpPr txBox="1">
            <a:spLocks noChangeArrowheads="1"/>
          </p:cNvSpPr>
          <p:nvPr/>
        </p:nvSpPr>
        <p:spPr bwMode="auto">
          <a:xfrm>
            <a:off x="3276600" y="1196975"/>
            <a:ext cx="5400675"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defRPr>
            </a:lvl1pPr>
            <a:lvl2pPr marL="742950" indent="-285750">
              <a:lnSpc>
                <a:spcPct val="150000"/>
              </a:lnSpc>
              <a:buChar char="–"/>
              <a:defRPr sz="2000">
                <a:solidFill>
                  <a:srgbClr val="243F81"/>
                </a:solidFill>
                <a:latin typeface="Arial" panose="020B0604020202020204" pitchFamily="34" charset="0"/>
              </a:defRPr>
            </a:lvl2pPr>
            <a:lvl3pPr marL="1143000" indent="-228600">
              <a:lnSpc>
                <a:spcPct val="150000"/>
              </a:lnSpc>
              <a:buChar char="•"/>
              <a:defRPr sz="2000">
                <a:solidFill>
                  <a:srgbClr val="243F81"/>
                </a:solidFill>
                <a:latin typeface="Arial" panose="020B0604020202020204" pitchFamily="34" charset="0"/>
              </a:defRPr>
            </a:lvl3pPr>
            <a:lvl4pPr marL="1600200" indent="-228600">
              <a:lnSpc>
                <a:spcPct val="150000"/>
              </a:lnSpc>
              <a:buChar char="–"/>
              <a:defRPr sz="2000">
                <a:solidFill>
                  <a:srgbClr val="243F81"/>
                </a:solidFill>
                <a:latin typeface="Arial" panose="020B0604020202020204" pitchFamily="34" charset="0"/>
              </a:defRPr>
            </a:lvl4pPr>
            <a:lvl5pPr marL="2057400" indent="-228600">
              <a:lnSpc>
                <a:spcPct val="150000"/>
              </a:lnSpc>
              <a:buChar char="»"/>
              <a:defRPr sz="2000">
                <a:solidFill>
                  <a:srgbClr val="243F81"/>
                </a:solidFill>
                <a:latin typeface="Arial" panose="020B0604020202020204" pitchFamily="34" charset="0"/>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defRPr>
            </a:lvl9pPr>
          </a:lstStyle>
          <a:p>
            <a:pPr algn="r" eaLnBrk="1" hangingPunct="1">
              <a:spcBef>
                <a:spcPct val="50000"/>
              </a:spcBef>
            </a:pPr>
            <a:r>
              <a:rPr lang="en-US" altLang="de-DE" sz="1400" b="0" dirty="0">
                <a:cs typeface="Arial" panose="020B0604020202020204" pitchFamily="34" charset="0"/>
                <a:sym typeface="Arial" panose="020B0604020202020204" pitchFamily="34" charset="0"/>
              </a:rPr>
              <a:t>31 </a:t>
            </a:r>
            <a:r>
              <a:rPr lang="en-US" altLang="de-DE" sz="1400" b="0" dirty="0" err="1">
                <a:cs typeface="Arial" panose="020B0604020202020204" pitchFamily="34" charset="0"/>
                <a:sym typeface="Arial" panose="020B0604020202020204" pitchFamily="34" charset="0"/>
              </a:rPr>
              <a:t>december</a:t>
            </a:r>
            <a:r>
              <a:rPr lang="en-US" altLang="de-DE" sz="1400" b="0" dirty="0">
                <a:cs typeface="Arial" panose="020B0604020202020204" pitchFamily="34" charset="0"/>
                <a:sym typeface="Arial" panose="020B0604020202020204" pitchFamily="34" charset="0"/>
              </a:rPr>
              <a:t> 2016</a:t>
            </a:r>
          </a:p>
        </p:txBody>
      </p:sp>
      <p:grpSp>
        <p:nvGrpSpPr>
          <p:cNvPr id="5" name="Group 4"/>
          <p:cNvGrpSpPr/>
          <p:nvPr/>
        </p:nvGrpSpPr>
        <p:grpSpPr>
          <a:xfrm>
            <a:off x="683568" y="1446135"/>
            <a:ext cx="4176464" cy="4854646"/>
            <a:chOff x="683568" y="1446135"/>
            <a:chExt cx="4176464" cy="4854646"/>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b="14085"/>
            <a:stretch/>
          </p:blipFill>
          <p:spPr>
            <a:xfrm>
              <a:off x="683568" y="1446135"/>
              <a:ext cx="4176464" cy="4854646"/>
            </a:xfrm>
            <a:prstGeom prst="rect">
              <a:avLst/>
            </a:prstGeom>
          </p:spPr>
        </p:pic>
        <p:sp>
          <p:nvSpPr>
            <p:cNvPr id="4" name="Rectangle 3"/>
            <p:cNvSpPr/>
            <p:nvPr/>
          </p:nvSpPr>
          <p:spPr bwMode="auto">
            <a:xfrm>
              <a:off x="2009680" y="5517232"/>
              <a:ext cx="144016" cy="144016"/>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50000"/>
                </a:lnSpc>
                <a:spcBef>
                  <a:spcPct val="0"/>
                </a:spcBef>
                <a:spcAft>
                  <a:spcPct val="0"/>
                </a:spcAft>
                <a:buClrTx/>
                <a:buSzTx/>
                <a:buFontTx/>
                <a:buNone/>
                <a:tabLst/>
              </a:pPr>
              <a:endParaRPr kumimoji="0" lang="en-GB" sz="2000" b="1" i="0" u="none" strike="noStrike" cap="none" normalizeH="0" baseline="0">
                <a:ln>
                  <a:noFill/>
                </a:ln>
                <a:solidFill>
                  <a:srgbClr val="243F81"/>
                </a:solidFill>
                <a:effectLst/>
                <a:latin typeface="Arial" charset="0"/>
              </a:endParaRPr>
            </a:p>
          </p:txBody>
        </p:sp>
      </p:grpSp>
    </p:spTree>
    <p:extLst>
      <p:ext uri="{BB962C8B-B14F-4D97-AF65-F5344CB8AC3E}">
        <p14:creationId xmlns:p14="http://schemas.microsoft.com/office/powerpoint/2010/main" val="28096869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1196752"/>
            <a:ext cx="8280920" cy="720080"/>
          </a:xfrm>
        </p:spPr>
        <p:txBody>
          <a:bodyPr/>
          <a:lstStyle/>
          <a:p>
            <a:r>
              <a:rPr lang="en-US" sz="2000" b="0" dirty="0" err="1"/>
              <a:t>Waarschijnlijkheid</a:t>
            </a:r>
            <a:r>
              <a:rPr lang="en-US" sz="2000" b="0" dirty="0"/>
              <a:t> (%) van </a:t>
            </a:r>
            <a:r>
              <a:rPr lang="en-US" sz="2000" b="0" dirty="0" err="1"/>
              <a:t>verbetering</a:t>
            </a:r>
            <a:r>
              <a:rPr lang="en-US" sz="2000" b="0" dirty="0"/>
              <a:t> in 5 </a:t>
            </a:r>
            <a:r>
              <a:rPr lang="en-US" sz="2000" b="0" dirty="0" err="1"/>
              <a:t>jaar</a:t>
            </a:r>
            <a:r>
              <a:rPr lang="en-US" sz="2000" b="0" dirty="0"/>
              <a:t> van ESG score van FI partners  </a:t>
            </a:r>
            <a:br>
              <a:rPr lang="en-US" sz="2000" b="0" dirty="0"/>
            </a:br>
            <a:r>
              <a:rPr lang="en-US" sz="2000" b="0" dirty="0"/>
              <a:t>ESG = Environment, Social, Governance</a:t>
            </a:r>
          </a:p>
        </p:txBody>
      </p:sp>
      <p:pic>
        <p:nvPicPr>
          <p:cNvPr id="4" name="Picture 3" descr="C:\Users\skim\AppData\Local\Microsoft\Windows\INetCacheContent.Word\transition_ESG.JPEG"/>
          <p:cNvPicPr/>
          <p:nvPr/>
        </p:nvPicPr>
        <p:blipFill rotWithShape="1">
          <a:blip r:embed="rId3">
            <a:extLst>
              <a:ext uri="{28A0092B-C50C-407E-A947-70E740481C1C}">
                <a14:useLocalDpi xmlns:a14="http://schemas.microsoft.com/office/drawing/2010/main" val="0"/>
              </a:ext>
            </a:extLst>
          </a:blip>
          <a:srcRect l="18367" t="24818" r="14287" b="26914"/>
          <a:stretch/>
        </p:blipFill>
        <p:spPr bwMode="auto">
          <a:xfrm>
            <a:off x="467544" y="2276872"/>
            <a:ext cx="7128792" cy="4481512"/>
          </a:xfrm>
          <a:prstGeom prst="rect">
            <a:avLst/>
          </a:prstGeom>
          <a:noFill/>
          <a:ln>
            <a:noFill/>
          </a:ln>
          <a:extLst>
            <a:ext uri="{53640926-AAD7-44D8-BBD7-CCE9431645EC}">
              <a14:shadowObscured xmlns:a14="http://schemas.microsoft.com/office/drawing/2010/main"/>
            </a:ext>
          </a:extLst>
        </p:spPr>
      </p:pic>
      <p:sp>
        <p:nvSpPr>
          <p:cNvPr id="7" name="Title 1"/>
          <p:cNvSpPr txBox="1">
            <a:spLocks/>
          </p:cNvSpPr>
          <p:nvPr/>
        </p:nvSpPr>
        <p:spPr bwMode="auto">
          <a:xfrm>
            <a:off x="179511" y="620688"/>
            <a:ext cx="9324528" cy="75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36000" tIns="36000" rIns="36000" bIns="36000" numCol="1" anchor="t" anchorCtr="0" compatLnSpc="1">
            <a:prstTxWarp prst="textNoShape">
              <a:avLst/>
            </a:prstTxWarp>
          </a:bodyPr>
          <a:lstStyle>
            <a:lvl1pPr algn="l" rtl="0" eaLnBrk="0" fontAlgn="base" hangingPunct="0">
              <a:spcBef>
                <a:spcPct val="0"/>
              </a:spcBef>
              <a:spcAft>
                <a:spcPct val="0"/>
              </a:spcAft>
              <a:defRPr sz="3400" b="1">
                <a:solidFill>
                  <a:srgbClr val="133D8D"/>
                </a:solidFill>
                <a:latin typeface="+mj-lt"/>
                <a:ea typeface="+mj-ea"/>
                <a:cs typeface="+mj-cs"/>
              </a:defRPr>
            </a:lvl1pPr>
            <a:lvl2pPr algn="l" rtl="0" eaLnBrk="0" fontAlgn="base" hangingPunct="0">
              <a:spcBef>
                <a:spcPct val="0"/>
              </a:spcBef>
              <a:spcAft>
                <a:spcPct val="0"/>
              </a:spcAft>
              <a:defRPr sz="3400" b="1">
                <a:solidFill>
                  <a:srgbClr val="133D8D"/>
                </a:solidFill>
                <a:latin typeface="Arial" charset="0"/>
              </a:defRPr>
            </a:lvl2pPr>
            <a:lvl3pPr algn="l" rtl="0" eaLnBrk="0" fontAlgn="base" hangingPunct="0">
              <a:spcBef>
                <a:spcPct val="0"/>
              </a:spcBef>
              <a:spcAft>
                <a:spcPct val="0"/>
              </a:spcAft>
              <a:defRPr sz="3400" b="1">
                <a:solidFill>
                  <a:srgbClr val="133D8D"/>
                </a:solidFill>
                <a:latin typeface="Arial" charset="0"/>
              </a:defRPr>
            </a:lvl3pPr>
            <a:lvl4pPr algn="l" rtl="0" eaLnBrk="0" fontAlgn="base" hangingPunct="0">
              <a:spcBef>
                <a:spcPct val="0"/>
              </a:spcBef>
              <a:spcAft>
                <a:spcPct val="0"/>
              </a:spcAft>
              <a:defRPr sz="3400" b="1">
                <a:solidFill>
                  <a:srgbClr val="133D8D"/>
                </a:solidFill>
                <a:latin typeface="Arial" charset="0"/>
              </a:defRPr>
            </a:lvl4pPr>
            <a:lvl5pPr algn="l" rtl="0" eaLnBrk="0" fontAlgn="base" hangingPunct="0">
              <a:spcBef>
                <a:spcPct val="0"/>
              </a:spcBef>
              <a:spcAft>
                <a:spcPct val="0"/>
              </a:spcAft>
              <a:defRPr sz="3400" b="1">
                <a:solidFill>
                  <a:srgbClr val="133D8D"/>
                </a:solidFill>
                <a:latin typeface="Arial" charset="0"/>
              </a:defRPr>
            </a:lvl5pPr>
            <a:lvl6pPr marL="457200" algn="l" rtl="0" fontAlgn="base">
              <a:spcBef>
                <a:spcPct val="0"/>
              </a:spcBef>
              <a:spcAft>
                <a:spcPct val="0"/>
              </a:spcAft>
              <a:defRPr sz="3400" b="1">
                <a:solidFill>
                  <a:srgbClr val="133D8D"/>
                </a:solidFill>
                <a:latin typeface="Arial" charset="0"/>
              </a:defRPr>
            </a:lvl6pPr>
            <a:lvl7pPr marL="914400" algn="l" rtl="0" fontAlgn="base">
              <a:spcBef>
                <a:spcPct val="0"/>
              </a:spcBef>
              <a:spcAft>
                <a:spcPct val="0"/>
              </a:spcAft>
              <a:defRPr sz="3400" b="1">
                <a:solidFill>
                  <a:srgbClr val="133D8D"/>
                </a:solidFill>
                <a:latin typeface="Arial" charset="0"/>
              </a:defRPr>
            </a:lvl7pPr>
            <a:lvl8pPr marL="1371600" algn="l" rtl="0" fontAlgn="base">
              <a:spcBef>
                <a:spcPct val="0"/>
              </a:spcBef>
              <a:spcAft>
                <a:spcPct val="0"/>
              </a:spcAft>
              <a:defRPr sz="3400" b="1">
                <a:solidFill>
                  <a:srgbClr val="133D8D"/>
                </a:solidFill>
                <a:latin typeface="Arial" charset="0"/>
              </a:defRPr>
            </a:lvl8pPr>
            <a:lvl9pPr marL="1828800" algn="l" rtl="0" fontAlgn="base">
              <a:spcBef>
                <a:spcPct val="0"/>
              </a:spcBef>
              <a:spcAft>
                <a:spcPct val="0"/>
              </a:spcAft>
              <a:defRPr sz="3400" b="1">
                <a:solidFill>
                  <a:srgbClr val="133D8D"/>
                </a:solidFill>
                <a:latin typeface="Arial" charset="0"/>
              </a:defRPr>
            </a:lvl9pPr>
          </a:lstStyle>
          <a:p>
            <a:r>
              <a:rPr lang="en-US" sz="2800" kern="0" dirty="0"/>
              <a:t> Doel is om </a:t>
            </a:r>
            <a:r>
              <a:rPr lang="en-US" sz="2800" kern="0" dirty="0" err="1"/>
              <a:t>onze</a:t>
            </a:r>
            <a:r>
              <a:rPr lang="en-US" sz="2800" kern="0" dirty="0"/>
              <a:t> partners </a:t>
            </a:r>
            <a:r>
              <a:rPr lang="en-US" sz="2800" kern="0" dirty="0" err="1"/>
              <a:t>te</a:t>
            </a:r>
            <a:r>
              <a:rPr lang="en-US" sz="2800" kern="0" dirty="0"/>
              <a:t> </a:t>
            </a:r>
            <a:r>
              <a:rPr lang="en-US" sz="2800" kern="0" dirty="0" err="1"/>
              <a:t>versterken</a:t>
            </a:r>
            <a:endParaRPr lang="en-US" sz="2800" kern="0" dirty="0"/>
          </a:p>
        </p:txBody>
      </p:sp>
    </p:spTree>
    <p:extLst>
      <p:ext uri="{BB962C8B-B14F-4D97-AF65-F5344CB8AC3E}">
        <p14:creationId xmlns:p14="http://schemas.microsoft.com/office/powerpoint/2010/main" val="2138463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en-US" altLang="en-US" dirty="0">
                <a:ea typeface="ＭＳ Ｐゴシック" panose="020B0600070205080204" pitchFamily="34" charset="-128"/>
              </a:rPr>
              <a:t>Social performance </a:t>
            </a:r>
            <a:r>
              <a:rPr lang="en-US" altLang="en-US" dirty="0" err="1">
                <a:ea typeface="ＭＳ Ｐゴシック" panose="020B0600070205080204" pitchFamily="34" charset="-128"/>
              </a:rPr>
              <a:t>indicatoren</a:t>
            </a:r>
            <a:endParaRPr lang="en-US" altLang="en-US" dirty="0">
              <a:ea typeface="ＭＳ Ｐゴシック" panose="020B0600070205080204" pitchFamily="34" charset="-128"/>
            </a:endParaRPr>
          </a:p>
        </p:txBody>
      </p:sp>
      <p:graphicFrame>
        <p:nvGraphicFramePr>
          <p:cNvPr id="4" name="Table 3"/>
          <p:cNvGraphicFramePr>
            <a:graphicFrameLocks noGrp="1"/>
          </p:cNvGraphicFramePr>
          <p:nvPr>
            <p:extLst>
              <p:ext uri="{D42A27DB-BD31-4B8C-83A1-F6EECF244321}">
                <p14:modId xmlns:p14="http://schemas.microsoft.com/office/powerpoint/2010/main" val="3059724718"/>
              </p:ext>
            </p:extLst>
          </p:nvPr>
        </p:nvGraphicFramePr>
        <p:xfrm>
          <a:off x="338138" y="1196752"/>
          <a:ext cx="8280400" cy="5486772"/>
        </p:xfrm>
        <a:graphic>
          <a:graphicData uri="http://schemas.openxmlformats.org/drawingml/2006/table">
            <a:tbl>
              <a:tblPr firstRow="1" firstCol="1" bandRow="1"/>
              <a:tblGrid>
                <a:gridCol w="2952006">
                  <a:extLst>
                    <a:ext uri="{9D8B030D-6E8A-4147-A177-3AD203B41FA5}">
                      <a16:colId xmlns:a16="http://schemas.microsoft.com/office/drawing/2014/main" val="20000"/>
                    </a:ext>
                  </a:extLst>
                </a:gridCol>
                <a:gridCol w="1152128">
                  <a:extLst>
                    <a:ext uri="{9D8B030D-6E8A-4147-A177-3AD203B41FA5}">
                      <a16:colId xmlns:a16="http://schemas.microsoft.com/office/drawing/2014/main" val="20001"/>
                    </a:ext>
                  </a:extLst>
                </a:gridCol>
                <a:gridCol w="1368152">
                  <a:extLst>
                    <a:ext uri="{9D8B030D-6E8A-4147-A177-3AD203B41FA5}">
                      <a16:colId xmlns:a16="http://schemas.microsoft.com/office/drawing/2014/main" val="20002"/>
                    </a:ext>
                  </a:extLst>
                </a:gridCol>
                <a:gridCol w="2808114">
                  <a:extLst>
                    <a:ext uri="{9D8B030D-6E8A-4147-A177-3AD203B41FA5}">
                      <a16:colId xmlns:a16="http://schemas.microsoft.com/office/drawing/2014/main" val="20003"/>
                    </a:ext>
                  </a:extLst>
                </a:gridCol>
              </a:tblGrid>
              <a:tr h="315475">
                <a:tc>
                  <a:txBody>
                    <a:bodyPr/>
                    <a:lstStyle/>
                    <a:p>
                      <a:pPr>
                        <a:lnSpc>
                          <a:spcPct val="115000"/>
                        </a:lnSpc>
                        <a:spcAft>
                          <a:spcPts val="0"/>
                        </a:spcAft>
                      </a:pPr>
                      <a:r>
                        <a:rPr lang="en-GB" sz="1800" b="1" dirty="0">
                          <a:solidFill>
                            <a:srgbClr val="365F91"/>
                          </a:solidFill>
                          <a:effectLst/>
                          <a:latin typeface="Calibri"/>
                          <a:ea typeface="Calibri"/>
                          <a:cs typeface="Times New Roman"/>
                        </a:rPr>
                        <a:t> </a:t>
                      </a:r>
                      <a:endParaRPr lang="en-GB" sz="1800" dirty="0">
                        <a:solidFill>
                          <a:srgbClr val="FF0000"/>
                        </a:solidFill>
                        <a:effectLst/>
                        <a:latin typeface="Calibri"/>
                        <a:ea typeface="Calibri"/>
                        <a:cs typeface="Times New Roman"/>
                      </a:endParaRPr>
                    </a:p>
                  </a:txBody>
                  <a:tcPr marL="68576" marR="6857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GB" sz="1800" b="1">
                          <a:solidFill>
                            <a:srgbClr val="365F91"/>
                          </a:solidFill>
                          <a:effectLst/>
                          <a:latin typeface="Calibri"/>
                          <a:ea typeface="Calibri"/>
                          <a:cs typeface="Times New Roman"/>
                        </a:rPr>
                        <a:t>2015</a:t>
                      </a:r>
                      <a:endParaRPr lang="en-GB" sz="1800">
                        <a:solidFill>
                          <a:srgbClr val="365F91"/>
                        </a:solidFill>
                        <a:effectLst/>
                        <a:latin typeface="Calibri"/>
                        <a:ea typeface="Calibri"/>
                        <a:cs typeface="Times New Roman"/>
                      </a:endParaRPr>
                    </a:p>
                  </a:txBody>
                  <a:tcPr marL="68576" marR="6857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r>
                        <a:rPr lang="en-GB" sz="1800" b="1" dirty="0">
                          <a:solidFill>
                            <a:srgbClr val="365F91"/>
                          </a:solidFill>
                          <a:effectLst/>
                          <a:latin typeface="Calibri"/>
                          <a:ea typeface="Calibri"/>
                          <a:cs typeface="Times New Roman"/>
                        </a:rPr>
                        <a:t>2016</a:t>
                      </a:r>
                      <a:endParaRPr lang="en-GB" sz="1800" dirty="0">
                        <a:solidFill>
                          <a:srgbClr val="365F91"/>
                        </a:solidFill>
                        <a:effectLst/>
                        <a:latin typeface="Calibri"/>
                        <a:ea typeface="Calibri"/>
                        <a:cs typeface="Times New Roman"/>
                      </a:endParaRPr>
                    </a:p>
                  </a:txBody>
                  <a:tcPr marL="68576" marR="6857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nSpc>
                          <a:spcPct val="115000"/>
                        </a:lnSpc>
                        <a:spcAft>
                          <a:spcPts val="0"/>
                        </a:spcAft>
                      </a:pPr>
                      <a:endParaRPr lang="en-GB" sz="1800" dirty="0">
                        <a:solidFill>
                          <a:srgbClr val="365F91"/>
                        </a:solidFill>
                        <a:effectLst/>
                        <a:latin typeface="Calibri"/>
                        <a:ea typeface="Calibri"/>
                        <a:cs typeface="Times New Roman"/>
                      </a:endParaRPr>
                    </a:p>
                  </a:txBody>
                  <a:tcPr marL="68576" marR="68576"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extLst>
                  <a:ext uri="{0D108BD9-81ED-4DB2-BD59-A6C34878D82A}">
                    <a16:rowId xmlns:a16="http://schemas.microsoft.com/office/drawing/2014/main" val="10000"/>
                  </a:ext>
                </a:extLst>
              </a:tr>
              <a:tr h="1269048">
                <a:tc>
                  <a:txBody>
                    <a:bodyPr/>
                    <a:lstStyle/>
                    <a:p>
                      <a:pPr>
                        <a:lnSpc>
                          <a:spcPct val="115000"/>
                        </a:lnSpc>
                        <a:spcAft>
                          <a:spcPts val="0"/>
                        </a:spcAft>
                      </a:pPr>
                      <a:r>
                        <a:rPr lang="nl-NL" sz="1800" b="1">
                          <a:solidFill>
                            <a:srgbClr val="365F91"/>
                          </a:solidFill>
                          <a:effectLst/>
                          <a:latin typeface="Calibri"/>
                          <a:ea typeface="Calibri"/>
                          <a:cs typeface="Times New Roman"/>
                        </a:rPr>
                        <a:t>Klanten van Oikocredit’s microfinancierings partners</a:t>
                      </a:r>
                      <a:endParaRPr lang="nl-NL" sz="1800" dirty="0">
                        <a:solidFill>
                          <a:srgbClr val="365F91"/>
                        </a:solidFill>
                        <a:effectLst/>
                        <a:latin typeface="Calibri"/>
                        <a:ea typeface="Calibri"/>
                        <a:cs typeface="Times New Roman"/>
                      </a:endParaRPr>
                    </a:p>
                  </a:txBody>
                  <a:tcPr marL="68576" marR="68576"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nl-NL" sz="1800">
                          <a:solidFill>
                            <a:srgbClr val="365F91"/>
                          </a:solidFill>
                          <a:effectLst/>
                          <a:latin typeface="Calibri"/>
                          <a:ea typeface="Calibri"/>
                          <a:cs typeface="Times New Roman"/>
                        </a:rPr>
                        <a:t>46 million</a:t>
                      </a:r>
                    </a:p>
                    <a:p>
                      <a:pPr>
                        <a:lnSpc>
                          <a:spcPct val="115000"/>
                        </a:lnSpc>
                        <a:spcAft>
                          <a:spcPts val="0"/>
                        </a:spcAft>
                      </a:pPr>
                      <a:endParaRPr lang="nl-NL" sz="1800">
                        <a:solidFill>
                          <a:srgbClr val="365F91"/>
                        </a:solidFill>
                        <a:effectLst/>
                        <a:latin typeface="Calibri"/>
                        <a:ea typeface="Calibri"/>
                        <a:cs typeface="Times New Roman"/>
                      </a:endParaRPr>
                    </a:p>
                    <a:p>
                      <a:pPr>
                        <a:lnSpc>
                          <a:spcPct val="115000"/>
                        </a:lnSpc>
                        <a:spcAft>
                          <a:spcPts val="0"/>
                        </a:spcAft>
                      </a:pPr>
                      <a:r>
                        <a:rPr lang="nl-NL" sz="1800">
                          <a:solidFill>
                            <a:srgbClr val="365F91"/>
                          </a:solidFill>
                          <a:effectLst/>
                          <a:latin typeface="Calibri"/>
                          <a:ea typeface="Calibri"/>
                          <a:cs typeface="Times New Roman"/>
                        </a:rPr>
                        <a:t> </a:t>
                      </a:r>
                      <a:r>
                        <a:rPr lang="nl-NL" sz="1800" i="1">
                          <a:solidFill>
                            <a:srgbClr val="365F91"/>
                          </a:solidFill>
                          <a:effectLst/>
                          <a:latin typeface="Calibri"/>
                          <a:ea typeface="Calibri"/>
                          <a:cs typeface="Times New Roman"/>
                        </a:rPr>
                        <a:t>5,9 million</a:t>
                      </a:r>
                      <a:endParaRPr lang="nl-NL" sz="1800" i="1" dirty="0">
                        <a:solidFill>
                          <a:srgbClr val="365F91"/>
                        </a:solidFill>
                        <a:effectLst/>
                        <a:latin typeface="Calibri"/>
                        <a:ea typeface="Calibri"/>
                        <a:cs typeface="Times New Roman"/>
                      </a:endParaRPr>
                    </a:p>
                  </a:txBody>
                  <a:tcPr marL="68576" marR="68576"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nl-NL" sz="1800">
                          <a:solidFill>
                            <a:srgbClr val="365F91"/>
                          </a:solidFill>
                          <a:effectLst/>
                          <a:latin typeface="Calibri"/>
                          <a:ea typeface="Calibri"/>
                          <a:cs typeface="Times New Roman"/>
                        </a:rPr>
                        <a:t>40 million</a:t>
                      </a:r>
                    </a:p>
                    <a:p>
                      <a:pPr>
                        <a:lnSpc>
                          <a:spcPct val="115000"/>
                        </a:lnSpc>
                        <a:spcAft>
                          <a:spcPts val="0"/>
                        </a:spcAft>
                      </a:pPr>
                      <a:endParaRPr lang="nl-NL" sz="1800">
                        <a:solidFill>
                          <a:srgbClr val="365F91"/>
                        </a:solidFill>
                        <a:effectLst/>
                        <a:latin typeface="Calibri"/>
                        <a:ea typeface="Calibri"/>
                        <a:cs typeface="Times New Roman"/>
                      </a:endParaRPr>
                    </a:p>
                    <a:p>
                      <a:pPr>
                        <a:lnSpc>
                          <a:spcPct val="115000"/>
                        </a:lnSpc>
                        <a:spcAft>
                          <a:spcPts val="0"/>
                        </a:spcAft>
                      </a:pPr>
                      <a:r>
                        <a:rPr lang="nl-NL" sz="1800" i="1">
                          <a:solidFill>
                            <a:srgbClr val="365F91"/>
                          </a:solidFill>
                          <a:effectLst/>
                          <a:latin typeface="Calibri"/>
                          <a:ea typeface="Calibri"/>
                          <a:cs typeface="Times New Roman"/>
                        </a:rPr>
                        <a:t>5,6 million</a:t>
                      </a:r>
                      <a:endParaRPr lang="nl-NL" sz="1800" i="1" dirty="0">
                        <a:solidFill>
                          <a:srgbClr val="365F91"/>
                        </a:solidFill>
                        <a:effectLst/>
                        <a:latin typeface="Calibri"/>
                        <a:ea typeface="Calibri"/>
                        <a:cs typeface="Times New Roman"/>
                      </a:endParaRPr>
                    </a:p>
                  </a:txBody>
                  <a:tcPr marL="68576" marR="68576"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c>
                  <a:txBody>
                    <a:bodyPr/>
                    <a:lstStyle/>
                    <a:p>
                      <a:pPr>
                        <a:lnSpc>
                          <a:spcPct val="115000"/>
                        </a:lnSpc>
                        <a:spcAft>
                          <a:spcPts val="0"/>
                        </a:spcAft>
                      </a:pPr>
                      <a:r>
                        <a:rPr lang="nl-NL" sz="1800" i="1">
                          <a:solidFill>
                            <a:srgbClr val="365F91"/>
                          </a:solidFill>
                          <a:effectLst/>
                          <a:latin typeface="Calibri"/>
                          <a:ea typeface="Calibri"/>
                          <a:cs typeface="Times New Roman"/>
                        </a:rPr>
                        <a:t>Groot deel India</a:t>
                      </a:r>
                    </a:p>
                    <a:p>
                      <a:pPr>
                        <a:lnSpc>
                          <a:spcPct val="115000"/>
                        </a:lnSpc>
                        <a:spcAft>
                          <a:spcPts val="0"/>
                        </a:spcAft>
                      </a:pPr>
                      <a:endParaRPr lang="nl-NL" sz="1800" i="1">
                        <a:solidFill>
                          <a:srgbClr val="365F91"/>
                        </a:solidFill>
                        <a:effectLst/>
                        <a:latin typeface="Calibri"/>
                        <a:ea typeface="Calibri"/>
                        <a:cs typeface="Times New Roman"/>
                      </a:endParaRPr>
                    </a:p>
                    <a:p>
                      <a:pPr>
                        <a:lnSpc>
                          <a:spcPct val="115000"/>
                        </a:lnSpc>
                        <a:spcAft>
                          <a:spcPts val="0"/>
                        </a:spcAft>
                      </a:pPr>
                      <a:r>
                        <a:rPr lang="nl-NL" sz="1800" i="1">
                          <a:solidFill>
                            <a:srgbClr val="365F91"/>
                          </a:solidFill>
                          <a:effectLst/>
                          <a:latin typeface="Calibri"/>
                          <a:ea typeface="Calibri"/>
                          <a:cs typeface="Times New Roman"/>
                        </a:rPr>
                        <a:t>Naar rato van Oikocredit’s financiering </a:t>
                      </a:r>
                      <a:endParaRPr lang="nl-NL" sz="1800" i="1" dirty="0">
                        <a:solidFill>
                          <a:srgbClr val="365F91"/>
                        </a:solidFill>
                        <a:effectLst/>
                        <a:latin typeface="Calibri"/>
                        <a:ea typeface="Calibri"/>
                        <a:cs typeface="Times New Roman"/>
                      </a:endParaRPr>
                    </a:p>
                  </a:txBody>
                  <a:tcPr marL="68576" marR="68576" marT="0" marB="0">
                    <a:lnL>
                      <a:noFill/>
                    </a:lnL>
                    <a:lnR>
                      <a:noFill/>
                    </a:lnR>
                    <a:lnT w="12700" cap="flat" cmpd="sng" algn="ctr">
                      <a:solidFill>
                        <a:srgbClr val="4F81BD"/>
                      </a:solidFill>
                      <a:prstDash val="solid"/>
                      <a:round/>
                      <a:headEnd type="none" w="med" len="med"/>
                      <a:tailEnd type="none" w="med" len="med"/>
                    </a:lnT>
                    <a:lnB>
                      <a:noFill/>
                    </a:lnB>
                    <a:solidFill>
                      <a:schemeClr val="bg1"/>
                    </a:solidFill>
                  </a:tcPr>
                </a:tc>
                <a:extLst>
                  <a:ext uri="{0D108BD9-81ED-4DB2-BD59-A6C34878D82A}">
                    <a16:rowId xmlns:a16="http://schemas.microsoft.com/office/drawing/2014/main" val="10001"/>
                  </a:ext>
                </a:extLst>
              </a:tr>
              <a:tr h="432048">
                <a:tc>
                  <a:txBody>
                    <a:bodyPr/>
                    <a:lstStyle/>
                    <a:p>
                      <a:pPr>
                        <a:lnSpc>
                          <a:spcPct val="115000"/>
                        </a:lnSpc>
                        <a:spcAft>
                          <a:spcPts val="0"/>
                        </a:spcAft>
                      </a:pPr>
                      <a:r>
                        <a:rPr lang="nl-NL" sz="1800" b="1">
                          <a:solidFill>
                            <a:srgbClr val="365F91"/>
                          </a:solidFill>
                          <a:effectLst/>
                          <a:latin typeface="Calibri"/>
                          <a:ea typeface="Calibri"/>
                          <a:cs typeface="Times New Roman"/>
                        </a:rPr>
                        <a:t>- vrouw</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tcPr>
                </a:tc>
                <a:tc>
                  <a:txBody>
                    <a:bodyPr/>
                    <a:lstStyle/>
                    <a:p>
                      <a:pPr>
                        <a:lnSpc>
                          <a:spcPct val="115000"/>
                        </a:lnSpc>
                        <a:spcAft>
                          <a:spcPts val="0"/>
                        </a:spcAft>
                      </a:pPr>
                      <a:r>
                        <a:rPr lang="nl-NL" sz="1800">
                          <a:solidFill>
                            <a:srgbClr val="365F91"/>
                          </a:solidFill>
                          <a:effectLst/>
                          <a:latin typeface="Calibri"/>
                          <a:ea typeface="Calibri"/>
                          <a:cs typeface="Times New Roman"/>
                        </a:rPr>
                        <a:t>86%</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tcPr>
                </a:tc>
                <a:tc>
                  <a:txBody>
                    <a:bodyPr/>
                    <a:lstStyle/>
                    <a:p>
                      <a:pPr>
                        <a:lnSpc>
                          <a:spcPct val="115000"/>
                        </a:lnSpc>
                        <a:spcAft>
                          <a:spcPts val="0"/>
                        </a:spcAft>
                      </a:pPr>
                      <a:r>
                        <a:rPr lang="nl-NL" sz="1800">
                          <a:solidFill>
                            <a:srgbClr val="365F91"/>
                          </a:solidFill>
                          <a:effectLst/>
                          <a:latin typeface="Calibri"/>
                          <a:ea typeface="Calibri"/>
                          <a:cs typeface="Times New Roman"/>
                        </a:rPr>
                        <a:t>84%</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tcPr>
                </a:tc>
                <a:tc>
                  <a:txBody>
                    <a:bodyPr/>
                    <a:lstStyle/>
                    <a:p>
                      <a:pPr>
                        <a:lnSpc>
                          <a:spcPct val="115000"/>
                        </a:lnSpc>
                        <a:spcAft>
                          <a:spcPts val="0"/>
                        </a:spcAft>
                      </a:pP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tcPr>
                </a:tc>
                <a:extLst>
                  <a:ext uri="{0D108BD9-81ED-4DB2-BD59-A6C34878D82A}">
                    <a16:rowId xmlns:a16="http://schemas.microsoft.com/office/drawing/2014/main" val="10002"/>
                  </a:ext>
                </a:extLst>
              </a:tr>
              <a:tr h="315475">
                <a:tc>
                  <a:txBody>
                    <a:bodyPr/>
                    <a:lstStyle/>
                    <a:p>
                      <a:pPr>
                        <a:lnSpc>
                          <a:spcPct val="115000"/>
                        </a:lnSpc>
                        <a:spcAft>
                          <a:spcPts val="0"/>
                        </a:spcAft>
                      </a:pPr>
                      <a:r>
                        <a:rPr lang="nl-NL" sz="1800" b="1">
                          <a:solidFill>
                            <a:srgbClr val="365F91"/>
                          </a:solidFill>
                          <a:effectLst/>
                          <a:latin typeface="Calibri"/>
                          <a:ea typeface="Calibri"/>
                          <a:cs typeface="Times New Roman"/>
                        </a:rPr>
                        <a:t>- man</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solidFill>
                      <a:srgbClr val="D3DFEE"/>
                    </a:solidFill>
                  </a:tcPr>
                </a:tc>
                <a:tc>
                  <a:txBody>
                    <a:bodyPr/>
                    <a:lstStyle/>
                    <a:p>
                      <a:pPr>
                        <a:lnSpc>
                          <a:spcPct val="115000"/>
                        </a:lnSpc>
                        <a:spcAft>
                          <a:spcPts val="0"/>
                        </a:spcAft>
                      </a:pPr>
                      <a:r>
                        <a:rPr lang="nl-NL" sz="1800">
                          <a:solidFill>
                            <a:srgbClr val="365F91"/>
                          </a:solidFill>
                          <a:effectLst/>
                          <a:latin typeface="Calibri"/>
                          <a:ea typeface="Calibri"/>
                          <a:cs typeface="Times New Roman"/>
                        </a:rPr>
                        <a:t>51%</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solidFill>
                      <a:srgbClr val="D3DFEE"/>
                    </a:solidFill>
                  </a:tcPr>
                </a:tc>
                <a:tc>
                  <a:txBody>
                    <a:bodyPr/>
                    <a:lstStyle/>
                    <a:p>
                      <a:pPr>
                        <a:lnSpc>
                          <a:spcPct val="115000"/>
                        </a:lnSpc>
                        <a:spcAft>
                          <a:spcPts val="0"/>
                        </a:spcAft>
                      </a:pPr>
                      <a:r>
                        <a:rPr lang="nl-NL" sz="1800">
                          <a:solidFill>
                            <a:srgbClr val="365F91"/>
                          </a:solidFill>
                          <a:effectLst/>
                          <a:latin typeface="Calibri"/>
                          <a:ea typeface="Calibri"/>
                          <a:cs typeface="Times New Roman"/>
                        </a:rPr>
                        <a:t>48%</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solidFill>
                      <a:srgbClr val="D3DFEE"/>
                    </a:solidFill>
                  </a:tcPr>
                </a:tc>
                <a:tc>
                  <a:txBody>
                    <a:bodyPr/>
                    <a:lstStyle/>
                    <a:p>
                      <a:pPr>
                        <a:lnSpc>
                          <a:spcPct val="115000"/>
                        </a:lnSpc>
                        <a:spcAft>
                          <a:spcPts val="0"/>
                        </a:spcAft>
                      </a:pP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noFill/>
                  </a:tcPr>
                </a:tc>
                <a:extLst>
                  <a:ext uri="{0D108BD9-81ED-4DB2-BD59-A6C34878D82A}">
                    <a16:rowId xmlns:a16="http://schemas.microsoft.com/office/drawing/2014/main" val="10003"/>
                  </a:ext>
                </a:extLst>
              </a:tr>
              <a:tr h="630949">
                <a:tc>
                  <a:txBody>
                    <a:bodyPr/>
                    <a:lstStyle/>
                    <a:p>
                      <a:pPr>
                        <a:lnSpc>
                          <a:spcPct val="115000"/>
                        </a:lnSpc>
                        <a:spcAft>
                          <a:spcPts val="0"/>
                        </a:spcAft>
                      </a:pPr>
                      <a:r>
                        <a:rPr lang="nl-NL" sz="1800" b="1">
                          <a:solidFill>
                            <a:srgbClr val="365F91"/>
                          </a:solidFill>
                          <a:effectLst/>
                          <a:latin typeface="Calibri"/>
                          <a:ea typeface="Calibri"/>
                          <a:cs typeface="Times New Roman"/>
                        </a:rPr>
                        <a:t>Banen (landbouw, overige)</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tcPr>
                </a:tc>
                <a:tc>
                  <a:txBody>
                    <a:bodyPr/>
                    <a:lstStyle/>
                    <a:p>
                      <a:pPr>
                        <a:lnSpc>
                          <a:spcPct val="115000"/>
                        </a:lnSpc>
                        <a:spcAft>
                          <a:spcPts val="0"/>
                        </a:spcAft>
                      </a:pPr>
                      <a:r>
                        <a:rPr lang="nl-NL" sz="1800">
                          <a:solidFill>
                            <a:srgbClr val="365F91"/>
                          </a:solidFill>
                          <a:effectLst/>
                          <a:latin typeface="Calibri"/>
                          <a:ea typeface="Calibri"/>
                          <a:cs typeface="Times New Roman"/>
                        </a:rPr>
                        <a:t>53.000</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tcPr>
                </a:tc>
                <a:tc>
                  <a:txBody>
                    <a:bodyPr/>
                    <a:lstStyle/>
                    <a:p>
                      <a:pPr>
                        <a:lnSpc>
                          <a:spcPct val="115000"/>
                        </a:lnSpc>
                        <a:spcAft>
                          <a:spcPts val="0"/>
                        </a:spcAft>
                      </a:pPr>
                      <a:r>
                        <a:rPr lang="nl-NL" sz="1800">
                          <a:solidFill>
                            <a:srgbClr val="365F91"/>
                          </a:solidFill>
                          <a:effectLst/>
                          <a:latin typeface="Calibri"/>
                          <a:ea typeface="Calibri"/>
                          <a:cs typeface="Times New Roman"/>
                        </a:rPr>
                        <a:t>54.000</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tcPr>
                </a:tc>
                <a:tc>
                  <a:txBody>
                    <a:bodyPr/>
                    <a:lstStyle/>
                    <a:p>
                      <a:pPr>
                        <a:lnSpc>
                          <a:spcPct val="115000"/>
                        </a:lnSpc>
                        <a:spcAft>
                          <a:spcPts val="0"/>
                        </a:spcAft>
                      </a:pP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tcPr>
                </a:tc>
                <a:extLst>
                  <a:ext uri="{0D108BD9-81ED-4DB2-BD59-A6C34878D82A}">
                    <a16:rowId xmlns:a16="http://schemas.microsoft.com/office/drawing/2014/main" val="10004"/>
                  </a:ext>
                </a:extLst>
              </a:tr>
              <a:tr h="630949">
                <a:tc>
                  <a:txBody>
                    <a:bodyPr/>
                    <a:lstStyle/>
                    <a:p>
                      <a:pPr>
                        <a:lnSpc>
                          <a:spcPct val="115000"/>
                        </a:lnSpc>
                        <a:spcAft>
                          <a:spcPts val="0"/>
                        </a:spcAft>
                      </a:pPr>
                      <a:r>
                        <a:rPr lang="nl-NL" sz="1800" b="1">
                          <a:solidFill>
                            <a:srgbClr val="365F91"/>
                          </a:solidFill>
                          <a:effectLst/>
                          <a:latin typeface="Calibri"/>
                          <a:ea typeface="Calibri"/>
                          <a:cs typeface="Times New Roman"/>
                        </a:rPr>
                        <a:t>Portfolio in Afrika</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solidFill>
                      <a:srgbClr val="D3DFEE"/>
                    </a:solidFill>
                  </a:tcPr>
                </a:tc>
                <a:tc>
                  <a:txBody>
                    <a:bodyPr/>
                    <a:lstStyle/>
                    <a:p>
                      <a:pPr>
                        <a:lnSpc>
                          <a:spcPct val="115000"/>
                        </a:lnSpc>
                        <a:spcAft>
                          <a:spcPts val="0"/>
                        </a:spcAft>
                      </a:pPr>
                      <a:r>
                        <a:rPr lang="nl-NL" sz="1800">
                          <a:solidFill>
                            <a:srgbClr val="365F91"/>
                          </a:solidFill>
                          <a:effectLst/>
                          <a:latin typeface="Calibri"/>
                          <a:ea typeface="Calibri"/>
                          <a:cs typeface="Times New Roman"/>
                        </a:rPr>
                        <a:t>EUR 158 million</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solidFill>
                      <a:srgbClr val="D3DFEE"/>
                    </a:solidFill>
                  </a:tcPr>
                </a:tc>
                <a:tc>
                  <a:txBody>
                    <a:bodyPr/>
                    <a:lstStyle/>
                    <a:p>
                      <a:pPr>
                        <a:lnSpc>
                          <a:spcPct val="115000"/>
                        </a:lnSpc>
                        <a:spcAft>
                          <a:spcPts val="0"/>
                        </a:spcAft>
                      </a:pPr>
                      <a:r>
                        <a:rPr lang="nl-NL" sz="1800">
                          <a:solidFill>
                            <a:srgbClr val="365F91"/>
                          </a:solidFill>
                          <a:effectLst/>
                          <a:latin typeface="Calibri"/>
                          <a:ea typeface="Calibri"/>
                          <a:cs typeface="Times New Roman"/>
                        </a:rPr>
                        <a:t>EUR 188 million</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solidFill>
                      <a:srgbClr val="D3DFEE"/>
                    </a:solidFill>
                  </a:tcPr>
                </a:tc>
                <a:tc>
                  <a:txBody>
                    <a:bodyPr/>
                    <a:lstStyle/>
                    <a:p>
                      <a:pPr>
                        <a:lnSpc>
                          <a:spcPct val="115000"/>
                        </a:lnSpc>
                        <a:spcAft>
                          <a:spcPts val="0"/>
                        </a:spcAft>
                      </a:pP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a:noFill/>
                    </a:lnB>
                    <a:noFill/>
                  </a:tcPr>
                </a:tc>
                <a:extLst>
                  <a:ext uri="{0D108BD9-81ED-4DB2-BD59-A6C34878D82A}">
                    <a16:rowId xmlns:a16="http://schemas.microsoft.com/office/drawing/2014/main" val="10005"/>
                  </a:ext>
                </a:extLst>
              </a:tr>
              <a:tr h="946424">
                <a:tc>
                  <a:txBody>
                    <a:bodyPr/>
                    <a:lstStyle/>
                    <a:p>
                      <a:pPr>
                        <a:lnSpc>
                          <a:spcPct val="115000"/>
                        </a:lnSpc>
                        <a:spcAft>
                          <a:spcPts val="0"/>
                        </a:spcAft>
                      </a:pPr>
                      <a:r>
                        <a:rPr lang="nl-NL" sz="1800" b="1">
                          <a:solidFill>
                            <a:srgbClr val="365F91"/>
                          </a:solidFill>
                          <a:effectLst/>
                          <a:latin typeface="Calibri"/>
                          <a:ea typeface="Calibri"/>
                          <a:cs typeface="Times New Roman"/>
                        </a:rPr>
                        <a:t>Totaal portfolio </a:t>
                      </a:r>
                      <a:r>
                        <a:rPr lang="nl-NL" sz="1800" b="1" i="1">
                          <a:solidFill>
                            <a:srgbClr val="365F91"/>
                          </a:solidFill>
                          <a:effectLst/>
                          <a:latin typeface="Calibri"/>
                          <a:ea typeface="Calibri"/>
                          <a:cs typeface="Times New Roman"/>
                        </a:rPr>
                        <a:t>outstanding in least-developed countries</a:t>
                      </a:r>
                      <a:endParaRPr lang="nl-NL" sz="1800" i="1" dirty="0">
                        <a:solidFill>
                          <a:srgbClr val="365F91"/>
                        </a:solidFill>
                        <a:effectLst/>
                        <a:latin typeface="Calibri"/>
                        <a:ea typeface="Calibri"/>
                        <a:cs typeface="Times New Roman"/>
                      </a:endParaRPr>
                    </a:p>
                  </a:txBody>
                  <a:tcPr marL="68576" marR="68576"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0"/>
                        </a:spcAft>
                      </a:pPr>
                      <a:r>
                        <a:rPr lang="nl-NL" sz="1800">
                          <a:solidFill>
                            <a:srgbClr val="365F91"/>
                          </a:solidFill>
                          <a:effectLst/>
                          <a:latin typeface="Calibri"/>
                          <a:ea typeface="Calibri"/>
                          <a:cs typeface="Times New Roman"/>
                        </a:rPr>
                        <a:t>EUR 140 million</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0"/>
                        </a:spcAft>
                      </a:pPr>
                      <a:r>
                        <a:rPr lang="nl-NL" sz="1800">
                          <a:solidFill>
                            <a:srgbClr val="365F91"/>
                          </a:solidFill>
                          <a:effectLst/>
                          <a:latin typeface="Calibri"/>
                          <a:ea typeface="Calibri"/>
                          <a:cs typeface="Times New Roman"/>
                        </a:rPr>
                        <a:t>EUR 123 million</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w="12700" cap="flat" cmpd="sng" algn="ctr">
                      <a:noFill/>
                      <a:prstDash val="solid"/>
                      <a:round/>
                      <a:headEnd type="none" w="med" len="med"/>
                      <a:tailEnd type="none" w="med" len="med"/>
                    </a:lnB>
                  </a:tcPr>
                </a:tc>
                <a:tc>
                  <a:txBody>
                    <a:bodyPr/>
                    <a:lstStyle/>
                    <a:p>
                      <a:pPr>
                        <a:lnSpc>
                          <a:spcPct val="115000"/>
                        </a:lnSpc>
                        <a:spcAft>
                          <a:spcPts val="0"/>
                        </a:spcAft>
                      </a:pP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w="12700" cap="flat" cmpd="sng" algn="ctr">
                      <a:noFill/>
                      <a:prstDash val="solid"/>
                      <a:round/>
                      <a:headEnd type="none" w="med" len="med"/>
                      <a:tailEnd type="none" w="med" len="med"/>
                    </a:lnB>
                  </a:tcPr>
                </a:tc>
                <a:extLst>
                  <a:ext uri="{0D108BD9-81ED-4DB2-BD59-A6C34878D82A}">
                    <a16:rowId xmlns:a16="http://schemas.microsoft.com/office/drawing/2014/main" val="10006"/>
                  </a:ext>
                </a:extLst>
              </a:tr>
              <a:tr h="519330">
                <a:tc>
                  <a:txBody>
                    <a:bodyPr/>
                    <a:lstStyle/>
                    <a:p>
                      <a:pPr>
                        <a:lnSpc>
                          <a:spcPct val="115000"/>
                        </a:lnSpc>
                        <a:spcAft>
                          <a:spcPts val="0"/>
                        </a:spcAft>
                      </a:pPr>
                      <a:r>
                        <a:rPr lang="nl-NL" sz="1800" b="1" kern="1200" noProof="0" dirty="0">
                          <a:solidFill>
                            <a:srgbClr val="365F91"/>
                          </a:solidFill>
                          <a:effectLst/>
                          <a:latin typeface="Calibri"/>
                          <a:ea typeface="Calibri"/>
                          <a:cs typeface="Times New Roman"/>
                        </a:rPr>
                        <a:t>Gemiddelde effectieve rente microfinancieringsklanten</a:t>
                      </a:r>
                    </a:p>
                    <a:p>
                      <a:pPr>
                        <a:lnSpc>
                          <a:spcPct val="115000"/>
                        </a:lnSpc>
                        <a:spcAft>
                          <a:spcPts val="0"/>
                        </a:spcAft>
                      </a:pPr>
                      <a:r>
                        <a:rPr lang="nl-NL" sz="1800" b="1" kern="1200">
                          <a:solidFill>
                            <a:srgbClr val="365F91"/>
                          </a:solidFill>
                          <a:effectLst/>
                          <a:latin typeface="Calibri"/>
                          <a:ea typeface="Calibri"/>
                          <a:cs typeface="Times New Roman"/>
                        </a:rPr>
                        <a:t> </a:t>
                      </a:r>
                      <a:r>
                        <a:rPr lang="nl-NL" sz="1800" b="1" i="1" kern="1200">
                          <a:solidFill>
                            <a:srgbClr val="365F91"/>
                          </a:solidFill>
                          <a:effectLst/>
                          <a:latin typeface="Calibri"/>
                          <a:ea typeface="Calibri"/>
                          <a:cs typeface="Times New Roman"/>
                        </a:rPr>
                        <a:t>APR MFIs charge their clients</a:t>
                      </a:r>
                      <a:endParaRPr lang="nl-NL" sz="1800" b="1" i="1" kern="1200" dirty="0">
                        <a:solidFill>
                          <a:srgbClr val="365F91"/>
                        </a:solidFill>
                        <a:effectLst/>
                        <a:latin typeface="Calibri"/>
                        <a:ea typeface="Calibri"/>
                        <a:cs typeface="Times New Roman"/>
                      </a:endParaRPr>
                    </a:p>
                  </a:txBody>
                  <a:tcPr marL="68576" marR="68576" marT="0" marB="0">
                    <a:lnL>
                      <a:noFill/>
                    </a:lnL>
                    <a:lnR>
                      <a:noFill/>
                    </a:lnR>
                    <a:lnT>
                      <a:noFill/>
                    </a:lnT>
                    <a:lnB w="12700" cap="flat" cmpd="sng" algn="ctr">
                      <a:solidFill>
                        <a:srgbClr val="4F81BD"/>
                      </a:solidFill>
                      <a:prstDash val="solid"/>
                      <a:round/>
                      <a:headEnd type="none" w="med" len="med"/>
                      <a:tailEnd type="none" w="med" len="med"/>
                    </a:lnB>
                    <a:solidFill>
                      <a:schemeClr val="accent1"/>
                    </a:solidFill>
                  </a:tcPr>
                </a:tc>
                <a:tc>
                  <a:txBody>
                    <a:bodyPr/>
                    <a:lstStyle/>
                    <a:p>
                      <a:pPr>
                        <a:lnSpc>
                          <a:spcPct val="115000"/>
                        </a:lnSpc>
                        <a:spcAft>
                          <a:spcPts val="0"/>
                        </a:spcAft>
                      </a:pPr>
                      <a:r>
                        <a:rPr lang="nl-NL" sz="1800">
                          <a:solidFill>
                            <a:srgbClr val="365F91"/>
                          </a:solidFill>
                          <a:effectLst/>
                          <a:latin typeface="Calibri"/>
                          <a:ea typeface="Calibri"/>
                          <a:cs typeface="Times New Roman"/>
                        </a:rPr>
                        <a:t>36%</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w="12700" cap="flat" cmpd="sng" algn="ctr">
                      <a:solidFill>
                        <a:srgbClr val="4F81BD"/>
                      </a:solidFill>
                      <a:prstDash val="solid"/>
                      <a:round/>
                      <a:headEnd type="none" w="med" len="med"/>
                      <a:tailEnd type="none" w="med" len="med"/>
                    </a:lnB>
                    <a:solidFill>
                      <a:schemeClr val="accent1"/>
                    </a:solidFill>
                  </a:tcPr>
                </a:tc>
                <a:tc>
                  <a:txBody>
                    <a:bodyPr/>
                    <a:lstStyle/>
                    <a:p>
                      <a:pPr>
                        <a:lnSpc>
                          <a:spcPct val="115000"/>
                        </a:lnSpc>
                        <a:spcAft>
                          <a:spcPts val="0"/>
                        </a:spcAft>
                      </a:pPr>
                      <a:r>
                        <a:rPr lang="nl-NL" sz="1800">
                          <a:solidFill>
                            <a:srgbClr val="365F91"/>
                          </a:solidFill>
                          <a:effectLst/>
                          <a:latin typeface="Calibri"/>
                          <a:ea typeface="Calibri"/>
                          <a:cs typeface="Times New Roman"/>
                        </a:rPr>
                        <a:t>34.8%</a:t>
                      </a:r>
                      <a:endParaRPr lang="nl-NL" sz="1800" dirty="0">
                        <a:solidFill>
                          <a:srgbClr val="365F91"/>
                        </a:solidFill>
                        <a:effectLst/>
                        <a:latin typeface="Calibri"/>
                        <a:ea typeface="Calibri"/>
                        <a:cs typeface="Times New Roman"/>
                      </a:endParaRPr>
                    </a:p>
                  </a:txBody>
                  <a:tcPr marL="68576" marR="68576" marT="0" marB="0">
                    <a:lnL>
                      <a:noFill/>
                    </a:lnL>
                    <a:lnR>
                      <a:noFill/>
                    </a:lnR>
                    <a:lnT>
                      <a:noFill/>
                    </a:lnT>
                    <a:lnB w="12700" cap="flat" cmpd="sng" algn="ctr">
                      <a:solidFill>
                        <a:srgbClr val="4F81BD"/>
                      </a:solidFill>
                      <a:prstDash val="solid"/>
                      <a:round/>
                      <a:headEnd type="none" w="med" len="med"/>
                      <a:tailEnd type="none" w="med" len="med"/>
                    </a:lnB>
                    <a:solidFill>
                      <a:schemeClr val="accent1"/>
                    </a:solidFill>
                  </a:tcPr>
                </a:tc>
                <a:tc>
                  <a:txBody>
                    <a:bodyPr/>
                    <a:lstStyle/>
                    <a:p>
                      <a:pPr>
                        <a:lnSpc>
                          <a:spcPct val="115000"/>
                        </a:lnSpc>
                        <a:spcAft>
                          <a:spcPts val="0"/>
                        </a:spcAft>
                      </a:pPr>
                      <a:r>
                        <a:rPr lang="nl-NL" sz="1800" i="1" dirty="0">
                          <a:solidFill>
                            <a:srgbClr val="365F91"/>
                          </a:solidFill>
                          <a:effectLst/>
                          <a:latin typeface="Calibri"/>
                          <a:ea typeface="Calibri"/>
                          <a:cs typeface="Times New Roman"/>
                        </a:rPr>
                        <a:t>CGAP (Wereldbank): </a:t>
                      </a:r>
                      <a:r>
                        <a:rPr lang="nl-NL" sz="1800" i="1" dirty="0" err="1">
                          <a:solidFill>
                            <a:srgbClr val="365F91"/>
                          </a:solidFill>
                          <a:effectLst/>
                          <a:latin typeface="Calibri"/>
                          <a:ea typeface="Calibri"/>
                          <a:cs typeface="Times New Roman"/>
                        </a:rPr>
                        <a:t>global</a:t>
                      </a:r>
                      <a:r>
                        <a:rPr lang="nl-NL" sz="1800" i="1" dirty="0">
                          <a:solidFill>
                            <a:srgbClr val="365F91"/>
                          </a:solidFill>
                          <a:effectLst/>
                          <a:latin typeface="Calibri"/>
                          <a:ea typeface="Calibri"/>
                          <a:cs typeface="Times New Roman"/>
                        </a:rPr>
                        <a:t> </a:t>
                      </a:r>
                      <a:r>
                        <a:rPr lang="nl-NL" sz="1800" i="1" dirty="0" err="1">
                          <a:solidFill>
                            <a:srgbClr val="365F91"/>
                          </a:solidFill>
                          <a:effectLst/>
                          <a:latin typeface="Calibri"/>
                          <a:ea typeface="Calibri"/>
                          <a:cs typeface="Times New Roman"/>
                        </a:rPr>
                        <a:t>average</a:t>
                      </a:r>
                      <a:r>
                        <a:rPr lang="nl-NL" sz="1800" i="1" dirty="0">
                          <a:solidFill>
                            <a:srgbClr val="365F91"/>
                          </a:solidFill>
                          <a:effectLst/>
                          <a:latin typeface="Calibri"/>
                          <a:ea typeface="Calibri"/>
                          <a:cs typeface="Times New Roman"/>
                        </a:rPr>
                        <a:t> 35%</a:t>
                      </a:r>
                    </a:p>
                  </a:txBody>
                  <a:tcPr marL="68576" marR="68576" marT="0" marB="0">
                    <a:lnL>
                      <a:noFill/>
                    </a:lnL>
                    <a:lnR>
                      <a:noFill/>
                    </a:lnR>
                    <a:lnT>
                      <a:noFill/>
                    </a:lnT>
                    <a:lnB w="12700" cap="flat" cmpd="sng" algn="ctr">
                      <a:solidFill>
                        <a:srgbClr val="4F81BD"/>
                      </a:solidFill>
                      <a:prstDash val="solid"/>
                      <a:round/>
                      <a:headEnd type="none" w="med" len="med"/>
                      <a:tailEnd type="none" w="med" len="med"/>
                    </a:lnB>
                    <a:noFill/>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5792423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ítulo 1"/>
          <p:cNvSpPr>
            <a:spLocks noGrp="1"/>
          </p:cNvSpPr>
          <p:nvPr>
            <p:ph type="title"/>
          </p:nvPr>
        </p:nvSpPr>
        <p:spPr>
          <a:xfrm>
            <a:off x="338138" y="588963"/>
            <a:ext cx="8698358" cy="752475"/>
          </a:xfrm>
        </p:spPr>
        <p:txBody>
          <a:bodyPr/>
          <a:lstStyle/>
          <a:p>
            <a:r>
              <a:rPr lang="nl-NL" altLang="es-PE" dirty="0">
                <a:ea typeface="ＭＳ Ｐゴシック" panose="020B0600070205080204" pitchFamily="34" charset="-128"/>
              </a:rPr>
              <a:t>Doelgroep </a:t>
            </a:r>
            <a:r>
              <a:rPr lang="nl-NL" altLang="es-PE" dirty="0" err="1">
                <a:ea typeface="ＭＳ Ｐゴシック" panose="020B0600070205080204" pitchFamily="34" charset="-128"/>
              </a:rPr>
              <a:t>capacity</a:t>
            </a:r>
            <a:r>
              <a:rPr lang="nl-NL" altLang="es-PE" dirty="0">
                <a:ea typeface="ＭＳ Ｐゴシック" panose="020B0600070205080204" pitchFamily="34" charset="-128"/>
              </a:rPr>
              <a:t> building activiteiten</a:t>
            </a:r>
          </a:p>
        </p:txBody>
      </p:sp>
      <p:graphicFrame>
        <p:nvGraphicFramePr>
          <p:cNvPr id="5" name="Diagrama 4"/>
          <p:cNvGraphicFramePr/>
          <p:nvPr>
            <p:extLst>
              <p:ext uri="{D42A27DB-BD31-4B8C-83A1-F6EECF244321}">
                <p14:modId xmlns:p14="http://schemas.microsoft.com/office/powerpoint/2010/main" val="2922814801"/>
              </p:ext>
            </p:extLst>
          </p:nvPr>
        </p:nvGraphicFramePr>
        <p:xfrm>
          <a:off x="971600" y="1399128"/>
          <a:ext cx="6696744"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Flecha arriba 5"/>
          <p:cNvSpPr>
            <a:spLocks noChangeArrowheads="1"/>
          </p:cNvSpPr>
          <p:nvPr/>
        </p:nvSpPr>
        <p:spPr bwMode="auto">
          <a:xfrm>
            <a:off x="2555875" y="5445125"/>
            <a:ext cx="1944688" cy="1122363"/>
          </a:xfrm>
          <a:prstGeom prst="up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algn="ctr" eaLnBrk="1" hangingPunct="1"/>
            <a:r>
              <a:rPr lang="en-US" altLang="es-PE" sz="1400" dirty="0" err="1">
                <a:solidFill>
                  <a:schemeClr val="bg1"/>
                </a:solidFill>
              </a:rPr>
              <a:t>Niveau</a:t>
            </a:r>
            <a:r>
              <a:rPr lang="en-US" altLang="es-PE" sz="1400" dirty="0">
                <a:solidFill>
                  <a:schemeClr val="bg1"/>
                </a:solidFill>
              </a:rPr>
              <a:t> 1</a:t>
            </a:r>
            <a:endParaRPr lang="es-PE" altLang="es-PE" sz="1400" dirty="0">
              <a:solidFill>
                <a:schemeClr val="bg1"/>
              </a:solidFill>
            </a:endParaRPr>
          </a:p>
        </p:txBody>
      </p:sp>
      <p:sp>
        <p:nvSpPr>
          <p:cNvPr id="8" name="Flecha arriba 7"/>
          <p:cNvSpPr>
            <a:spLocks noChangeArrowheads="1"/>
          </p:cNvSpPr>
          <p:nvPr/>
        </p:nvSpPr>
        <p:spPr bwMode="auto">
          <a:xfrm>
            <a:off x="5651500" y="5489266"/>
            <a:ext cx="1872828" cy="1065522"/>
          </a:xfrm>
          <a:prstGeom prst="upArrow">
            <a:avLst>
              <a:gd name="adj1" fmla="val 50000"/>
              <a:gd name="adj2" fmla="val 50000"/>
            </a:avLst>
          </a:prstGeom>
          <a:solidFill>
            <a:schemeClr val="tx2"/>
          </a:solidFill>
          <a:ln>
            <a:noFill/>
          </a:ln>
          <a:extLst>
            <a:ext uri="{91240B29-F687-4F45-9708-019B960494DF}">
              <a14:hiddenLine xmlns:a14="http://schemas.microsoft.com/office/drawing/2010/main" w="9525" algn="ctr">
                <a:solidFill>
                  <a:srgbClr val="000000"/>
                </a:solidFill>
                <a:round/>
                <a:headEnd/>
                <a:tailEnd/>
              </a14:hiddenLine>
            </a:ext>
          </a:extLst>
        </p:spPr>
        <p:txBody>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algn="ctr" eaLnBrk="1" hangingPunct="1"/>
            <a:r>
              <a:rPr lang="en-US" altLang="es-PE" sz="1400" dirty="0" err="1">
                <a:solidFill>
                  <a:schemeClr val="bg1"/>
                </a:solidFill>
              </a:rPr>
              <a:t>Niveau</a:t>
            </a:r>
            <a:r>
              <a:rPr lang="en-US" altLang="es-PE" sz="1400" dirty="0">
                <a:solidFill>
                  <a:schemeClr val="bg1"/>
                </a:solidFill>
              </a:rPr>
              <a:t> 2</a:t>
            </a:r>
            <a:endParaRPr lang="es-PE" altLang="es-PE" sz="1400" dirty="0">
              <a:solidFill>
                <a:schemeClr val="bg1"/>
              </a:solidFill>
            </a:endParaRPr>
          </a:p>
        </p:txBody>
      </p:sp>
    </p:spTree>
    <p:extLst>
      <p:ext uri="{BB962C8B-B14F-4D97-AF65-F5344CB8AC3E}">
        <p14:creationId xmlns:p14="http://schemas.microsoft.com/office/powerpoint/2010/main" val="26105888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07504" y="549275"/>
            <a:ext cx="8928992" cy="752475"/>
          </a:xfrm>
        </p:spPr>
        <p:txBody>
          <a:bodyPr/>
          <a:lstStyle/>
          <a:p>
            <a:r>
              <a:rPr lang="nl-NL" altLang="en-US" dirty="0">
                <a:ea typeface="ＭＳ Ｐゴシック" panose="020B0600070205080204" pitchFamily="34" charset="-128"/>
              </a:rPr>
              <a:t>1. Client </a:t>
            </a:r>
            <a:r>
              <a:rPr lang="nl-NL" altLang="en-US" dirty="0" err="1">
                <a:ea typeface="ＭＳ Ｐゴシック" panose="020B0600070205080204" pitchFamily="34" charset="-128"/>
              </a:rPr>
              <a:t>Outcome</a:t>
            </a:r>
            <a:r>
              <a:rPr lang="nl-NL" altLang="en-US" dirty="0">
                <a:ea typeface="ＭＳ Ｐゴシック" panose="020B0600070205080204" pitchFamily="34" charset="-128"/>
              </a:rPr>
              <a:t> Program: meten=weten</a:t>
            </a:r>
            <a:endParaRPr lang="en-US" altLang="en-US" dirty="0">
              <a:ea typeface="ＭＳ Ｐゴシック" panose="020B0600070205080204" pitchFamily="34" charset="-128"/>
            </a:endParaRPr>
          </a:p>
        </p:txBody>
      </p:sp>
      <p:sp>
        <p:nvSpPr>
          <p:cNvPr id="3" name="Content Placeholder 2"/>
          <p:cNvSpPr>
            <a:spLocks noGrp="1"/>
          </p:cNvSpPr>
          <p:nvPr>
            <p:ph idx="1"/>
          </p:nvPr>
        </p:nvSpPr>
        <p:spPr>
          <a:xfrm>
            <a:off x="323850" y="1341438"/>
            <a:ext cx="8496300" cy="4895850"/>
          </a:xfrm>
        </p:spPr>
        <p:txBody>
          <a:bodyPr/>
          <a:lstStyle/>
          <a:p>
            <a:pPr>
              <a:buFont typeface="Arial" pitchFamily="34" charset="0"/>
              <a:buChar char="•"/>
              <a:defRPr/>
            </a:pPr>
            <a:r>
              <a:rPr lang="nl-NL" dirty="0">
                <a:solidFill>
                  <a:schemeClr val="tx1"/>
                </a:solidFill>
              </a:rPr>
              <a:t>Technische assistentie microfinancieringspartners om hun data te analyseren.</a:t>
            </a:r>
          </a:p>
          <a:p>
            <a:pPr>
              <a:buFont typeface="Arial" pitchFamily="34" charset="0"/>
              <a:buChar char="•"/>
              <a:defRPr/>
            </a:pPr>
            <a:r>
              <a:rPr lang="nl-NL" dirty="0"/>
              <a:t>Doel: effect van leningen op eindklanten.</a:t>
            </a:r>
          </a:p>
          <a:p>
            <a:pPr>
              <a:buFont typeface="Arial" pitchFamily="34" charset="0"/>
              <a:buChar char="•"/>
              <a:defRPr/>
            </a:pPr>
            <a:r>
              <a:rPr lang="nl-NL" dirty="0"/>
              <a:t>50 </a:t>
            </a:r>
            <a:r>
              <a:rPr lang="nl-NL" dirty="0" err="1"/>
              <a:t>MFIs</a:t>
            </a:r>
            <a:r>
              <a:rPr lang="nl-NL" dirty="0"/>
              <a:t> in 2020 en 3 academische onderzoeksrapporten.</a:t>
            </a:r>
          </a:p>
          <a:p>
            <a:pPr>
              <a:buFont typeface="Arial" pitchFamily="34" charset="0"/>
              <a:buChar char="•"/>
              <a:defRPr/>
            </a:pPr>
            <a:r>
              <a:rPr lang="nl-NL" i="1" dirty="0">
                <a:solidFill>
                  <a:schemeClr val="tx1"/>
                </a:solidFill>
              </a:rPr>
              <a:t>Paper: ‘</a:t>
            </a:r>
            <a:r>
              <a:rPr lang="nl-NL" i="1" dirty="0" err="1">
                <a:solidFill>
                  <a:schemeClr val="tx1"/>
                </a:solidFill>
              </a:rPr>
              <a:t>Effects</a:t>
            </a:r>
            <a:r>
              <a:rPr lang="nl-NL" i="1" dirty="0">
                <a:solidFill>
                  <a:schemeClr val="tx1"/>
                </a:solidFill>
              </a:rPr>
              <a:t> of microcredit on </a:t>
            </a:r>
            <a:r>
              <a:rPr lang="nl-NL" i="1" dirty="0" err="1">
                <a:solidFill>
                  <a:schemeClr val="tx1"/>
                </a:solidFill>
              </a:rPr>
              <a:t>the</a:t>
            </a:r>
            <a:r>
              <a:rPr lang="nl-NL" i="1" dirty="0">
                <a:solidFill>
                  <a:schemeClr val="tx1"/>
                </a:solidFill>
              </a:rPr>
              <a:t> </a:t>
            </a:r>
            <a:r>
              <a:rPr lang="nl-NL" i="1" dirty="0" err="1">
                <a:solidFill>
                  <a:schemeClr val="tx1"/>
                </a:solidFill>
              </a:rPr>
              <a:t>poverty</a:t>
            </a:r>
            <a:r>
              <a:rPr lang="nl-NL" i="1" dirty="0">
                <a:solidFill>
                  <a:schemeClr val="tx1"/>
                </a:solidFill>
              </a:rPr>
              <a:t> of </a:t>
            </a:r>
            <a:r>
              <a:rPr lang="nl-NL" i="1" dirty="0" err="1">
                <a:solidFill>
                  <a:schemeClr val="tx1"/>
                </a:solidFill>
              </a:rPr>
              <a:t>borrowers</a:t>
            </a:r>
            <a:r>
              <a:rPr lang="nl-NL" i="1" dirty="0">
                <a:solidFill>
                  <a:schemeClr val="tx1"/>
                </a:solidFill>
              </a:rPr>
              <a:t> </a:t>
            </a:r>
            <a:r>
              <a:rPr lang="nl-NL" i="1" dirty="0" err="1">
                <a:solidFill>
                  <a:schemeClr val="tx1"/>
                </a:solidFill>
              </a:rPr>
              <a:t>using</a:t>
            </a:r>
            <a:r>
              <a:rPr lang="nl-NL" i="1" dirty="0">
                <a:solidFill>
                  <a:schemeClr val="tx1"/>
                </a:solidFill>
              </a:rPr>
              <a:t> </a:t>
            </a:r>
            <a:r>
              <a:rPr lang="nl-NL" i="1" dirty="0" err="1">
                <a:solidFill>
                  <a:schemeClr val="tx1"/>
                </a:solidFill>
              </a:rPr>
              <a:t>the</a:t>
            </a:r>
            <a:r>
              <a:rPr lang="nl-NL" i="1" dirty="0">
                <a:solidFill>
                  <a:schemeClr val="tx1"/>
                </a:solidFill>
              </a:rPr>
              <a:t> PPI: </a:t>
            </a:r>
            <a:r>
              <a:rPr lang="nl-NL" i="1" dirty="0" err="1">
                <a:solidFill>
                  <a:schemeClr val="tx1"/>
                </a:solidFill>
              </a:rPr>
              <a:t>Evidence</a:t>
            </a:r>
            <a:r>
              <a:rPr lang="nl-NL" i="1" dirty="0">
                <a:solidFill>
                  <a:schemeClr val="tx1"/>
                </a:solidFill>
              </a:rPr>
              <a:t> </a:t>
            </a:r>
            <a:r>
              <a:rPr lang="nl-NL" i="1" dirty="0" err="1">
                <a:solidFill>
                  <a:schemeClr val="tx1"/>
                </a:solidFill>
              </a:rPr>
              <a:t>from</a:t>
            </a:r>
            <a:r>
              <a:rPr lang="nl-NL" i="1" dirty="0">
                <a:solidFill>
                  <a:schemeClr val="tx1"/>
                </a:solidFill>
              </a:rPr>
              <a:t> 2 </a:t>
            </a:r>
            <a:r>
              <a:rPr lang="nl-NL" i="1" dirty="0" err="1">
                <a:solidFill>
                  <a:schemeClr val="tx1"/>
                </a:solidFill>
              </a:rPr>
              <a:t>Asian</a:t>
            </a:r>
            <a:r>
              <a:rPr lang="nl-NL" i="1" dirty="0">
                <a:solidFill>
                  <a:schemeClr val="tx1"/>
                </a:solidFill>
              </a:rPr>
              <a:t> </a:t>
            </a:r>
            <a:r>
              <a:rPr lang="nl-NL" i="1" dirty="0" err="1">
                <a:solidFill>
                  <a:schemeClr val="tx1"/>
                </a:solidFill>
              </a:rPr>
              <a:t>MFIs</a:t>
            </a:r>
            <a:r>
              <a:rPr lang="nl-NL" i="1" dirty="0">
                <a:solidFill>
                  <a:schemeClr val="tx1"/>
                </a:solidFill>
              </a:rPr>
              <a:t>’ (</a:t>
            </a:r>
            <a:r>
              <a:rPr lang="nl-NL" i="1" dirty="0" err="1">
                <a:solidFill>
                  <a:schemeClr val="tx1"/>
                </a:solidFill>
              </a:rPr>
              <a:t>Jain</a:t>
            </a:r>
            <a:r>
              <a:rPr lang="nl-NL" i="1" dirty="0">
                <a:solidFill>
                  <a:schemeClr val="tx1"/>
                </a:solidFill>
              </a:rPr>
              <a:t>, </a:t>
            </a:r>
            <a:r>
              <a:rPr lang="nl-NL" i="1" dirty="0" err="1">
                <a:solidFill>
                  <a:schemeClr val="tx1"/>
                </a:solidFill>
              </a:rPr>
              <a:t>Gravesteijn</a:t>
            </a:r>
            <a:r>
              <a:rPr lang="nl-NL" i="1" dirty="0">
                <a:solidFill>
                  <a:schemeClr val="tx1"/>
                </a:solidFill>
              </a:rPr>
              <a:t>, </a:t>
            </a:r>
            <a:r>
              <a:rPr lang="nl-NL" i="1" dirty="0" err="1">
                <a:solidFill>
                  <a:schemeClr val="tx1"/>
                </a:solidFill>
              </a:rPr>
              <a:t>Hoepner</a:t>
            </a:r>
            <a:r>
              <a:rPr lang="nl-NL" i="1" dirty="0">
                <a:solidFill>
                  <a:schemeClr val="tx1"/>
                </a:solidFill>
              </a:rPr>
              <a:t>, 2015)  </a:t>
            </a:r>
            <a:r>
              <a:rPr lang="nl-NL" i="1" u="sng" dirty="0">
                <a:hlinkClick r:id="rId3" action="ppaction://hlinkfile"/>
              </a:rPr>
              <a:t>oikocredit.coop/</a:t>
            </a:r>
            <a:r>
              <a:rPr lang="nl-NL" i="1" u="sng" dirty="0" err="1">
                <a:hlinkClick r:id="rId3" action="ppaction://hlinkfile"/>
              </a:rPr>
              <a:t>client-outcomes</a:t>
            </a:r>
            <a:endParaRPr lang="nl-NL" i="1" dirty="0">
              <a:solidFill>
                <a:schemeClr val="tx1"/>
              </a:solidFill>
            </a:endParaRPr>
          </a:p>
          <a:p>
            <a:pPr>
              <a:buFont typeface="Arial" pitchFamily="34" charset="0"/>
              <a:buChar char="•"/>
              <a:defRPr/>
            </a:pPr>
            <a:endParaRPr lang="en-GB" sz="1600" dirty="0">
              <a:solidFill>
                <a:schemeClr val="tx1"/>
              </a:solidFill>
            </a:endParaRPr>
          </a:p>
          <a:p>
            <a:pPr marL="285750" indent="-285750">
              <a:buFont typeface="Arial" panose="020B0604020202020204" pitchFamily="34" charset="0"/>
              <a:buChar char="•"/>
              <a:defRPr/>
            </a:pPr>
            <a:endParaRPr lang="en-GB" sz="1600" dirty="0"/>
          </a:p>
          <a:p>
            <a:pPr marL="771525" lvl="1">
              <a:buFont typeface="Wingdings" panose="05000000000000000000" pitchFamily="2" charset="2"/>
              <a:buChar char="ü"/>
              <a:defRPr/>
            </a:pPr>
            <a:endParaRPr lang="en-GB" sz="1600" dirty="0"/>
          </a:p>
          <a:p>
            <a:pPr marL="542925" lvl="1" indent="0">
              <a:buFontTx/>
              <a:buNone/>
              <a:defRPr/>
            </a:pPr>
            <a:endParaRPr lang="en-GB" sz="1600" dirty="0">
              <a:solidFill>
                <a:schemeClr val="tx1"/>
              </a:solidFill>
            </a:endParaRPr>
          </a:p>
          <a:p>
            <a:pPr>
              <a:defRPr/>
            </a:pPr>
            <a:endParaRPr lang="nl-NL" dirty="0"/>
          </a:p>
          <a:p>
            <a:pPr>
              <a:defRPr/>
            </a:pPr>
            <a:endParaRPr lang="nl-NL" dirty="0"/>
          </a:p>
          <a:p>
            <a:pPr>
              <a:defRPr/>
            </a:pPr>
            <a:endParaRPr lang="en-US" dirty="0"/>
          </a:p>
        </p:txBody>
      </p:sp>
    </p:spTree>
    <p:extLst>
      <p:ext uri="{BB962C8B-B14F-4D97-AF65-F5344CB8AC3E}">
        <p14:creationId xmlns:p14="http://schemas.microsoft.com/office/powerpoint/2010/main" val="402835866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38138" y="588963"/>
            <a:ext cx="8337550" cy="608012"/>
          </a:xfrm>
        </p:spPr>
        <p:txBody>
          <a:bodyPr/>
          <a:lstStyle/>
          <a:p>
            <a:r>
              <a:rPr lang="en-GB" altLang="en-US" dirty="0">
                <a:ea typeface="ＭＳ Ｐゴシック" panose="020B0600070205080204" pitchFamily="34" charset="-128"/>
              </a:rPr>
              <a:t>MFI dashboard </a:t>
            </a:r>
          </a:p>
        </p:txBody>
      </p:sp>
      <p:sp>
        <p:nvSpPr>
          <p:cNvPr id="48131" name="TextBox 4"/>
          <p:cNvSpPr txBox="1">
            <a:spLocks noChangeArrowheads="1"/>
          </p:cNvSpPr>
          <p:nvPr/>
        </p:nvSpPr>
        <p:spPr bwMode="auto">
          <a:xfrm>
            <a:off x="250825" y="1268413"/>
            <a:ext cx="5113338"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r>
              <a:rPr lang="en-GB" altLang="en-US" sz="1800" dirty="0">
                <a:solidFill>
                  <a:srgbClr val="243F81"/>
                </a:solidFill>
              </a:rPr>
              <a:t>% </a:t>
            </a:r>
            <a:r>
              <a:rPr lang="en-GB" altLang="en-US" sz="1800" dirty="0" err="1">
                <a:solidFill>
                  <a:srgbClr val="243F81"/>
                </a:solidFill>
              </a:rPr>
              <a:t>klanten</a:t>
            </a:r>
            <a:r>
              <a:rPr lang="en-GB" altLang="en-US" sz="1800" dirty="0">
                <a:solidFill>
                  <a:srgbClr val="243F81"/>
                </a:solidFill>
              </a:rPr>
              <a:t> &lt; Internationale </a:t>
            </a:r>
            <a:r>
              <a:rPr lang="en-GB" altLang="en-US" sz="1800" dirty="0" err="1">
                <a:solidFill>
                  <a:srgbClr val="243F81"/>
                </a:solidFill>
              </a:rPr>
              <a:t>Armoede</a:t>
            </a:r>
            <a:r>
              <a:rPr lang="en-GB" altLang="en-US" sz="1800" dirty="0">
                <a:solidFill>
                  <a:srgbClr val="243F81"/>
                </a:solidFill>
              </a:rPr>
              <a:t> </a:t>
            </a:r>
            <a:r>
              <a:rPr lang="en-GB" altLang="en-US" sz="1800" dirty="0" err="1">
                <a:solidFill>
                  <a:srgbClr val="243F81"/>
                </a:solidFill>
              </a:rPr>
              <a:t>Grenzen</a:t>
            </a:r>
            <a:endParaRPr lang="en-GB" altLang="en-US" sz="1800" dirty="0">
              <a:solidFill>
                <a:srgbClr val="243F81"/>
              </a:solidFill>
            </a:endParaRPr>
          </a:p>
        </p:txBody>
      </p:sp>
      <p:pic>
        <p:nvPicPr>
          <p:cNvPr id="48132" name="Picture 6"/>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1700213"/>
            <a:ext cx="8785225"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5"/>
          <p:cNvSpPr txBox="1">
            <a:spLocks noChangeArrowheads="1"/>
          </p:cNvSpPr>
          <p:nvPr/>
        </p:nvSpPr>
        <p:spPr bwMode="auto">
          <a:xfrm>
            <a:off x="169863" y="5949950"/>
            <a:ext cx="5113337"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r>
              <a:rPr lang="en-GB" altLang="en-US" sz="1800" b="0" i="1" dirty="0">
                <a:solidFill>
                  <a:srgbClr val="243F81"/>
                </a:solidFill>
              </a:rPr>
              <a:t>* </a:t>
            </a:r>
            <a:r>
              <a:rPr lang="en-GB" altLang="en-US" sz="1800" b="0" i="1" dirty="0" err="1">
                <a:solidFill>
                  <a:srgbClr val="243F81"/>
                </a:solidFill>
              </a:rPr>
              <a:t>Klanten</a:t>
            </a:r>
            <a:r>
              <a:rPr lang="en-GB" altLang="en-US" sz="1800" b="0" i="1" dirty="0">
                <a:solidFill>
                  <a:srgbClr val="243F81"/>
                </a:solidFill>
              </a:rPr>
              <a:t> met data 3 </a:t>
            </a:r>
            <a:r>
              <a:rPr lang="en-GB" altLang="en-US" sz="1800" b="0" i="1" dirty="0" err="1">
                <a:solidFill>
                  <a:srgbClr val="243F81"/>
                </a:solidFill>
              </a:rPr>
              <a:t>jaar</a:t>
            </a:r>
            <a:r>
              <a:rPr lang="en-GB" altLang="en-US" sz="1800" b="0" i="1" dirty="0">
                <a:solidFill>
                  <a:srgbClr val="243F81"/>
                </a:solidFill>
              </a:rPr>
              <a:t> of </a:t>
            </a:r>
            <a:r>
              <a:rPr lang="en-GB" altLang="en-US" sz="1800" b="0" i="1" dirty="0" err="1">
                <a:solidFill>
                  <a:srgbClr val="243F81"/>
                </a:solidFill>
              </a:rPr>
              <a:t>meer</a:t>
            </a:r>
            <a:r>
              <a:rPr lang="en-GB" altLang="en-US" sz="1800" b="0" i="1" dirty="0">
                <a:solidFill>
                  <a:srgbClr val="243F81"/>
                </a:solidFill>
              </a:rPr>
              <a:t>. </a:t>
            </a:r>
          </a:p>
        </p:txBody>
      </p:sp>
      <mc:AlternateContent xmlns:mc="http://schemas.openxmlformats.org/markup-compatibility/2006" xmlns:pslz="http://schemas.microsoft.com/office/powerpoint/2016/slidezoom">
        <mc:Choice Requires="pslz">
          <p:graphicFrame>
            <p:nvGraphicFramePr>
              <p:cNvPr id="3" name="Slide Zoom 2"/>
              <p:cNvGraphicFramePr>
                <a:graphicFrameLocks noChangeAspect="1"/>
              </p:cNvGraphicFramePr>
              <p:nvPr>
                <p:extLst/>
              </p:nvPr>
            </p:nvGraphicFramePr>
            <p:xfrm>
              <a:off x="-2948152" y="3651688"/>
              <a:ext cx="2286000" cy="1714500"/>
            </p:xfrm>
            <a:graphic>
              <a:graphicData uri="http://schemas.microsoft.com/office/powerpoint/2016/slidezoom">
                <pslz:sldZm>
                  <pslz:sldZmObj sldId="308" cId="3084720725">
                    <pslz:zmPr id="{E5A2150F-9BF6-4806-8533-1F826917079F}"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xmlns="">
          <p:pic>
            <p:nvPicPr>
              <p:cNvPr id="3" name="Slide Zoom 2">
                <a:hlinkClick r:id="rId5" action="ppaction://hlinksldjump"/>
              </p:cNvPr>
              <p:cNvPicPr>
                <a:picLocks noGrp="1" noRot="1" noChangeAspect="1" noMove="1" noResize="1" noEditPoints="1" noAdjustHandles="1" noChangeArrowheads="1" noChangeShapeType="1"/>
              </p:cNvPicPr>
              <p:nvPr/>
            </p:nvPicPr>
            <p:blipFill>
              <a:blip r:embed="rId6"/>
              <a:stretch>
                <a:fillRect/>
              </a:stretch>
            </p:blipFill>
            <p:spPr>
              <a:xfrm>
                <a:off x="-2948152" y="36516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0847207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95288" y="620713"/>
            <a:ext cx="8748712" cy="752475"/>
          </a:xfrm>
          <a:noFill/>
        </p:spPr>
        <p:txBody>
          <a:bodyPr/>
          <a:lstStyle/>
          <a:p>
            <a:pPr eaLnBrk="1" hangingPunct="1"/>
            <a:r>
              <a:rPr lang="en-GB" altLang="en-US" dirty="0">
                <a:ea typeface="ＭＳ Ｐゴシック" panose="020B0600070205080204" pitchFamily="34" charset="-128"/>
              </a:rPr>
              <a:t>2</a:t>
            </a:r>
            <a:r>
              <a:rPr lang="nl-NL" altLang="en-US" dirty="0">
                <a:ea typeface="ＭＳ Ｐゴシック" panose="020B0600070205080204" pitchFamily="34" charset="-128"/>
              </a:rPr>
              <a:t>. CB FS: financieel onderwijs</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513" y="2899629"/>
            <a:ext cx="5727700" cy="3646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TextBox 3"/>
          <p:cNvSpPr txBox="1">
            <a:spLocks noChangeArrowheads="1"/>
          </p:cNvSpPr>
          <p:nvPr/>
        </p:nvSpPr>
        <p:spPr bwMode="auto">
          <a:xfrm>
            <a:off x="417513" y="1268413"/>
            <a:ext cx="8618983"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wrap="square">
            <a:spAutoFit/>
          </a:bodyPr>
          <a:lstStyle>
            <a:lvl1pPr marL="285750" indent="-285750">
              <a:lnSpc>
                <a:spcPct val="150000"/>
              </a:lnSpc>
              <a:defRPr sz="2000">
                <a:solidFill>
                  <a:srgbClr val="133D8D"/>
                </a:solidFill>
                <a:latin typeface="Arial" panose="020B0604020202020204" pitchFamily="34" charset="0"/>
                <a:ea typeface="ＭＳ Ｐゴシック" panose="020B0600070205080204" pitchFamily="34" charset="-128"/>
              </a:defRPr>
            </a:lvl1pPr>
            <a:lvl2pPr marL="37931725" indent="-37474525">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236663"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4465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marL="0" indent="0" eaLnBrk="1" hangingPunct="1">
              <a:lnSpc>
                <a:spcPct val="100000"/>
              </a:lnSpc>
              <a:spcAft>
                <a:spcPts val="600"/>
              </a:spcAft>
            </a:pPr>
            <a:r>
              <a:rPr lang="nl-NL" altLang="en-US" b="0" dirty="0">
                <a:solidFill>
                  <a:srgbClr val="243F81"/>
                </a:solidFill>
              </a:rPr>
              <a:t>Voorbeeld:</a:t>
            </a:r>
          </a:p>
          <a:p>
            <a:pPr eaLnBrk="1" hangingPunct="1">
              <a:lnSpc>
                <a:spcPct val="100000"/>
              </a:lnSpc>
              <a:spcAft>
                <a:spcPts val="600"/>
              </a:spcAft>
              <a:buFont typeface="Arial" panose="020B0604020202020204" pitchFamily="34" charset="0"/>
              <a:buChar char="•"/>
            </a:pPr>
            <a:r>
              <a:rPr lang="nl-NL" altLang="en-US" b="0" dirty="0">
                <a:solidFill>
                  <a:srgbClr val="243F81"/>
                </a:solidFill>
              </a:rPr>
              <a:t>510 community leaders en 9 lessen voor 270 klanten buiten de stad</a:t>
            </a:r>
          </a:p>
          <a:p>
            <a:pPr eaLnBrk="1" hangingPunct="1">
              <a:lnSpc>
                <a:spcPct val="100000"/>
              </a:lnSpc>
              <a:spcAft>
                <a:spcPts val="1200"/>
              </a:spcAft>
              <a:buFontTx/>
              <a:buChar char="•"/>
            </a:pPr>
            <a:r>
              <a:rPr lang="nl-NL" altLang="en-US" b="0" dirty="0">
                <a:solidFill>
                  <a:srgbClr val="243F81"/>
                </a:solidFill>
              </a:rPr>
              <a:t>20.400 leden getraind </a:t>
            </a:r>
          </a:p>
          <a:p>
            <a:pPr eaLnBrk="1" hangingPunct="1">
              <a:lnSpc>
                <a:spcPct val="100000"/>
              </a:lnSpc>
              <a:spcAft>
                <a:spcPts val="1200"/>
              </a:spcAft>
              <a:buFontTx/>
              <a:buChar char="•"/>
            </a:pPr>
            <a:r>
              <a:rPr lang="nl-NL" altLang="en-US" b="0" dirty="0">
                <a:solidFill>
                  <a:srgbClr val="243F81"/>
                </a:solidFill>
              </a:rPr>
              <a:t>Leren sparen, financiën van huishouden en kleine ondernemingen  </a:t>
            </a:r>
          </a:p>
        </p:txBody>
      </p:sp>
    </p:spTree>
    <p:extLst>
      <p:ext uri="{BB962C8B-B14F-4D97-AF65-F5344CB8AC3E}">
        <p14:creationId xmlns:p14="http://schemas.microsoft.com/office/powerpoint/2010/main" val="8673425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395288" y="549275"/>
            <a:ext cx="8641208" cy="750888"/>
          </a:xfrm>
        </p:spPr>
        <p:txBody>
          <a:bodyPr/>
          <a:lstStyle/>
          <a:p>
            <a:pPr eaLnBrk="1" hangingPunct="1"/>
            <a:r>
              <a:rPr lang="nl-NL" altLang="en-US" dirty="0"/>
              <a:t>3. CB Landbouw: training boeren</a:t>
            </a:r>
            <a:r>
              <a:rPr lang="nl-NL" altLang="en-US" sz="3600" dirty="0"/>
              <a:t>/</a:t>
            </a:r>
            <a:r>
              <a:rPr lang="nl-NL" altLang="en-US" sz="3600" dirty="0" err="1"/>
              <a:t>coops</a:t>
            </a:r>
            <a:endParaRPr lang="nl-NL" altLang="en-US" dirty="0"/>
          </a:p>
        </p:txBody>
      </p:sp>
      <p:sp>
        <p:nvSpPr>
          <p:cNvPr id="25603" name="Content Placeholder 5"/>
          <p:cNvSpPr>
            <a:spLocks noGrp="1"/>
          </p:cNvSpPr>
          <p:nvPr>
            <p:ph sz="half" idx="1"/>
          </p:nvPr>
        </p:nvSpPr>
        <p:spPr>
          <a:xfrm>
            <a:off x="900113" y="3095625"/>
            <a:ext cx="6480175" cy="577850"/>
          </a:xfrm>
        </p:spPr>
        <p:txBody>
          <a:bodyPr/>
          <a:lstStyle/>
          <a:p>
            <a:pPr marL="0" indent="0"/>
            <a:r>
              <a:rPr lang="en-GB" altLang="en-US" sz="1800" i="1"/>
              <a:t>.</a:t>
            </a:r>
          </a:p>
        </p:txBody>
      </p:sp>
      <p:pic>
        <p:nvPicPr>
          <p:cNvPr id="25604" name="Picture 5"/>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711" y="2074123"/>
            <a:ext cx="4493987" cy="337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descr="C:\Users\kziedsesdesplantes\AppData\Local\Microsoft\Windows\Temporary Internet Files\Content.Outlook\IICSG7O3\20151103_05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016758"/>
            <a:ext cx="5148064" cy="3428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3859305" y="3228945"/>
            <a:ext cx="1425390" cy="400110"/>
          </a:xfrm>
          <a:prstGeom prst="rect">
            <a:avLst/>
          </a:prstGeom>
        </p:spPr>
        <p:txBody>
          <a:bodyPr wrap="none">
            <a:spAutoFit/>
          </a:bodyPr>
          <a:lstStyle/>
          <a:p>
            <a:r>
              <a:rPr lang="en-US" altLang="en-US" dirty="0"/>
              <a:t>in Uganda</a:t>
            </a:r>
            <a:endParaRPr lang="en-US" dirty="0"/>
          </a:p>
        </p:txBody>
      </p:sp>
      <p:sp>
        <p:nvSpPr>
          <p:cNvPr id="3" name="Rectangle 2"/>
          <p:cNvSpPr/>
          <p:nvPr/>
        </p:nvSpPr>
        <p:spPr>
          <a:xfrm>
            <a:off x="113732" y="5445225"/>
            <a:ext cx="6054863" cy="400110"/>
          </a:xfrm>
          <a:prstGeom prst="rect">
            <a:avLst/>
          </a:prstGeom>
        </p:spPr>
        <p:txBody>
          <a:bodyPr wrap="none">
            <a:spAutoFit/>
          </a:bodyPr>
          <a:lstStyle/>
          <a:p>
            <a:r>
              <a:rPr lang="en-US" i="1" kern="0" dirty="0">
                <a:solidFill>
                  <a:srgbClr val="133D8D"/>
                </a:solidFill>
                <a:latin typeface="Arial"/>
                <a:ea typeface="+mj-ea"/>
                <a:cs typeface="+mj-cs"/>
              </a:rPr>
              <a:t>Farmer Based Incubation </a:t>
            </a:r>
            <a:r>
              <a:rPr lang="en-US" kern="0" dirty="0" err="1">
                <a:solidFill>
                  <a:srgbClr val="133D8D"/>
                </a:solidFill>
                <a:latin typeface="Arial"/>
                <a:ea typeface="+mj-ea"/>
                <a:cs typeface="+mj-cs"/>
              </a:rPr>
              <a:t>programma</a:t>
            </a:r>
            <a:r>
              <a:rPr lang="en-US" kern="0" dirty="0">
                <a:solidFill>
                  <a:srgbClr val="133D8D"/>
                </a:solidFill>
                <a:latin typeface="Arial"/>
                <a:ea typeface="+mj-ea"/>
                <a:cs typeface="+mj-cs"/>
              </a:rPr>
              <a:t> in Uganda</a:t>
            </a:r>
            <a:endParaRPr lang="en-US" dirty="0"/>
          </a:p>
        </p:txBody>
      </p:sp>
    </p:spTree>
    <p:extLst>
      <p:ext uri="{BB962C8B-B14F-4D97-AF65-F5344CB8AC3E}">
        <p14:creationId xmlns:p14="http://schemas.microsoft.com/office/powerpoint/2010/main" val="4141136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de-DE" altLang="en-US" dirty="0" err="1"/>
              <a:t>Vooruitblik</a:t>
            </a:r>
            <a:endParaRPr lang="en-GB" altLang="en-US" dirty="0"/>
          </a:p>
        </p:txBody>
      </p:sp>
      <p:sp>
        <p:nvSpPr>
          <p:cNvPr id="41987" name="Content Placeholder 2"/>
          <p:cNvSpPr>
            <a:spLocks noGrp="1"/>
          </p:cNvSpPr>
          <p:nvPr>
            <p:ph sz="half" idx="1"/>
          </p:nvPr>
        </p:nvSpPr>
        <p:spPr>
          <a:xfrm>
            <a:off x="323850" y="1412875"/>
            <a:ext cx="8640763" cy="5260975"/>
          </a:xfrm>
        </p:spPr>
        <p:txBody>
          <a:bodyPr/>
          <a:lstStyle/>
          <a:p>
            <a:pPr marL="361950" indent="-361950">
              <a:buFontTx/>
              <a:buChar char="•"/>
            </a:pPr>
            <a:r>
              <a:rPr lang="nl-NL" altLang="en-US" sz="2400" dirty="0"/>
              <a:t>Doel voor 2017: 10% groei van portefeuille</a:t>
            </a:r>
          </a:p>
          <a:p>
            <a:pPr marL="361950" indent="-361950">
              <a:buFontTx/>
              <a:buChar char="•"/>
            </a:pPr>
            <a:r>
              <a:rPr lang="nl-NL" altLang="en-US" sz="2400" dirty="0"/>
              <a:t>Meer </a:t>
            </a:r>
            <a:r>
              <a:rPr lang="nl-NL" altLang="en-US" sz="2400" dirty="0" err="1"/>
              <a:t>capacity</a:t>
            </a:r>
            <a:r>
              <a:rPr lang="nl-NL" altLang="en-US" sz="2400" dirty="0"/>
              <a:t> building programma‘s</a:t>
            </a:r>
          </a:p>
          <a:p>
            <a:pPr marL="361950" indent="-361950">
              <a:buFontTx/>
              <a:buChar char="•"/>
            </a:pPr>
            <a:endParaRPr lang="de-DE" altLang="en-US" sz="2400" dirty="0"/>
          </a:p>
          <a:p>
            <a:pPr marL="361950" indent="-361950">
              <a:buFontTx/>
              <a:buChar char="•"/>
            </a:pPr>
            <a:endParaRPr lang="de-DE" altLang="en-US" sz="2400" dirty="0"/>
          </a:p>
        </p:txBody>
      </p:sp>
      <p:pic>
        <p:nvPicPr>
          <p:cNvPr id="41988" name="Grafik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38138" y="2852738"/>
            <a:ext cx="5740400" cy="3821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79761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740352" y="5689600"/>
            <a:ext cx="1224136" cy="116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50000"/>
              </a:lnSpc>
              <a:spcBef>
                <a:spcPct val="0"/>
              </a:spcBef>
              <a:spcAft>
                <a:spcPct val="0"/>
              </a:spcAft>
              <a:buClrTx/>
              <a:buSzTx/>
              <a:buFontTx/>
              <a:buNone/>
              <a:tabLst/>
            </a:pPr>
            <a:endParaRPr kumimoji="0" lang="en-GB" sz="2000" b="1" i="0" u="none" strike="noStrike" cap="none" normalizeH="0" baseline="0">
              <a:ln>
                <a:noFill/>
              </a:ln>
              <a:solidFill>
                <a:srgbClr val="243F81"/>
              </a:solidFill>
              <a:effectLst/>
              <a:latin typeface="Arial" charset="0"/>
            </a:endParaRPr>
          </a:p>
        </p:txBody>
      </p:sp>
      <p:sp>
        <p:nvSpPr>
          <p:cNvPr id="41986" name="Title 1"/>
          <p:cNvSpPr>
            <a:spLocks noGrp="1"/>
          </p:cNvSpPr>
          <p:nvPr>
            <p:ph type="title"/>
          </p:nvPr>
        </p:nvSpPr>
        <p:spPr/>
        <p:txBody>
          <a:bodyPr/>
          <a:lstStyle/>
          <a:p>
            <a:pPr eaLnBrk="1" hangingPunct="1"/>
            <a:r>
              <a:rPr lang="nl-NL" altLang="en-US" dirty="0"/>
              <a:t>Wat zijn onze waarden?</a:t>
            </a:r>
          </a:p>
        </p:txBody>
      </p:sp>
      <p:sp>
        <p:nvSpPr>
          <p:cNvPr id="41987" name="Content Placeholder 2"/>
          <p:cNvSpPr>
            <a:spLocks noGrp="1"/>
          </p:cNvSpPr>
          <p:nvPr>
            <p:ph sz="half" idx="1"/>
          </p:nvPr>
        </p:nvSpPr>
        <p:spPr>
          <a:xfrm>
            <a:off x="323850" y="1412875"/>
            <a:ext cx="4536181" cy="4276725"/>
          </a:xfrm>
        </p:spPr>
        <p:txBody>
          <a:bodyPr/>
          <a:lstStyle/>
          <a:p>
            <a:pPr marL="361950" indent="-361950">
              <a:buFontTx/>
              <a:buChar char="•"/>
            </a:pPr>
            <a:r>
              <a:rPr lang="nl-NL" altLang="en-US" sz="2000" dirty="0"/>
              <a:t>Gelijkheid</a:t>
            </a:r>
          </a:p>
          <a:p>
            <a:pPr marL="361950" indent="-361950">
              <a:buFontTx/>
              <a:buChar char="•"/>
            </a:pPr>
            <a:r>
              <a:rPr lang="nl-NL" altLang="en-US" sz="2000" dirty="0"/>
              <a:t>Solidariteit</a:t>
            </a:r>
          </a:p>
          <a:p>
            <a:pPr marL="361950" indent="-361950">
              <a:buFontTx/>
              <a:buChar char="•"/>
            </a:pPr>
            <a:r>
              <a:rPr lang="en-US" sz="2000" dirty="0"/>
              <a:t>Grassroots</a:t>
            </a:r>
          </a:p>
          <a:p>
            <a:pPr marL="361950" indent="-361950">
              <a:buFontTx/>
              <a:buChar char="•"/>
            </a:pPr>
            <a:r>
              <a:rPr lang="en-US" altLang="en-US" sz="2000" dirty="0" err="1"/>
              <a:t>Integriteit</a:t>
            </a:r>
            <a:endParaRPr lang="nl-NL" altLang="en-US" sz="2000" dirty="0"/>
          </a:p>
          <a:p>
            <a:pPr marL="361950" indent="-361950">
              <a:buFontTx/>
              <a:buChar char="•"/>
            </a:pPr>
            <a:r>
              <a:rPr lang="en-US" sz="2000" dirty="0"/>
              <a:t>Environment</a:t>
            </a:r>
          </a:p>
          <a:p>
            <a:pPr marL="361950" indent="-361950">
              <a:buFontTx/>
              <a:buChar char="•"/>
            </a:pPr>
            <a:endParaRPr lang="nl-NL" altLang="en-US" sz="2000" dirty="0"/>
          </a:p>
        </p:txBody>
      </p:sp>
      <p:pic>
        <p:nvPicPr>
          <p:cNvPr id="7" name="Afbeelding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95936" y="2420888"/>
            <a:ext cx="3851577" cy="3054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4213" y="1412875"/>
            <a:ext cx="7343775" cy="439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1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1986"/>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1987">
                                            <p:txEl>
                                              <p:pRg st="1" end="1"/>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wipe(down)">
                                      <p:cBhvr>
                                        <p:cTn id="3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6" grpId="0"/>
      <p:bldP spid="41987"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Kenia</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132856"/>
            <a:ext cx="4248472" cy="29412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783731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en-US" altLang="en-US" dirty="0" err="1"/>
              <a:t>Bedankt</a:t>
            </a:r>
            <a:r>
              <a:rPr lang="en-US" altLang="en-US" dirty="0"/>
              <a:t>!</a:t>
            </a:r>
          </a:p>
        </p:txBody>
      </p:sp>
      <p:sp>
        <p:nvSpPr>
          <p:cNvPr id="44035" name="Rectangle 3"/>
          <p:cNvSpPr>
            <a:spLocks noGrp="1" noChangeArrowheads="1"/>
          </p:cNvSpPr>
          <p:nvPr>
            <p:ph type="body" idx="1"/>
          </p:nvPr>
        </p:nvSpPr>
        <p:spPr>
          <a:xfrm>
            <a:off x="323850" y="1590675"/>
            <a:ext cx="8229600" cy="4276725"/>
          </a:xfrm>
        </p:spPr>
        <p:txBody>
          <a:bodyPr/>
          <a:lstStyle/>
          <a:p>
            <a:pPr marL="0" indent="0" eaLnBrk="1" hangingPunct="1"/>
            <a:endParaRPr lang="en-US" altLang="en-US"/>
          </a:p>
          <a:p>
            <a:pPr marL="0" indent="0" eaLnBrk="1" hangingPunct="1"/>
            <a:endParaRPr lang="en-US" altLang="en-US"/>
          </a:p>
        </p:txBody>
      </p:sp>
      <p:pic>
        <p:nvPicPr>
          <p:cNvPr id="5" name="Picture 2" descr="I:\Pictures\Partners\Africa\Uganda\Kingscollege Opmeer\fotodatabase\KING-UG-2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581823"/>
            <a:ext cx="6840537" cy="455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el 1"/>
          <p:cNvSpPr>
            <a:spLocks noGrp="1"/>
          </p:cNvSpPr>
          <p:nvPr>
            <p:ph type="title"/>
          </p:nvPr>
        </p:nvSpPr>
        <p:spPr/>
        <p:txBody>
          <a:bodyPr/>
          <a:lstStyle/>
          <a:p>
            <a:r>
              <a:rPr lang="de-DE" altLang="de-DE" dirty="0"/>
              <a:t>Oikocredit UA - </a:t>
            </a:r>
            <a:r>
              <a:rPr lang="de-DE" altLang="de-DE" dirty="0" err="1"/>
              <a:t>kerncijfers</a:t>
            </a:r>
            <a:endParaRPr lang="de-DE" altLang="de-DE" dirty="0"/>
          </a:p>
        </p:txBody>
      </p:sp>
      <p:graphicFrame>
        <p:nvGraphicFramePr>
          <p:cNvPr id="8" name="Group 53"/>
          <p:cNvGraphicFramePr>
            <a:graphicFrameLocks noGrp="1"/>
          </p:cNvGraphicFramePr>
          <p:nvPr>
            <p:extLst/>
          </p:nvPr>
        </p:nvGraphicFramePr>
        <p:xfrm>
          <a:off x="323850" y="1484784"/>
          <a:ext cx="7057285" cy="942975"/>
        </p:xfrm>
        <a:graphic>
          <a:graphicData uri="http://schemas.openxmlformats.org/drawingml/2006/table">
            <a:tbl>
              <a:tblPr/>
              <a:tblGrid>
                <a:gridCol w="4104300">
                  <a:extLst>
                    <a:ext uri="{9D8B030D-6E8A-4147-A177-3AD203B41FA5}">
                      <a16:colId xmlns:a16="http://schemas.microsoft.com/office/drawing/2014/main" val="20000"/>
                    </a:ext>
                  </a:extLst>
                </a:gridCol>
                <a:gridCol w="1440105">
                  <a:extLst>
                    <a:ext uri="{9D8B030D-6E8A-4147-A177-3AD203B41FA5}">
                      <a16:colId xmlns:a16="http://schemas.microsoft.com/office/drawing/2014/main" val="20001"/>
                    </a:ext>
                  </a:extLst>
                </a:gridCol>
                <a:gridCol w="1512880">
                  <a:extLst>
                    <a:ext uri="{9D8B030D-6E8A-4147-A177-3AD203B41FA5}">
                      <a16:colId xmlns:a16="http://schemas.microsoft.com/office/drawing/2014/main" val="20002"/>
                    </a:ext>
                  </a:extLst>
                </a:gridCol>
              </a:tblGrid>
              <a:tr h="431800">
                <a:tc>
                  <a:txBody>
                    <a:bodyPr/>
                    <a:lstStyle/>
                    <a:p>
                      <a:pPr marL="71438" marR="0" lvl="0" indent="0" algn="l" defTabSz="914400" rtl="0" eaLnBrk="1" fontAlgn="b" latinLnBrk="0" hangingPunct="1">
                        <a:lnSpc>
                          <a:spcPct val="100000"/>
                        </a:lnSpc>
                        <a:spcBef>
                          <a:spcPct val="0"/>
                        </a:spcBef>
                        <a:spcAft>
                          <a:spcPct val="0"/>
                        </a:spcAft>
                        <a:buClrTx/>
                        <a:buSzTx/>
                        <a:buFontTx/>
                        <a:buNone/>
                        <a:tabLst/>
                      </a:pPr>
                      <a:endParaRPr kumimoji="0" lang="de-DE" sz="1600" b="1" i="0" u="none" strike="noStrike" cap="none" normalizeH="0" baseline="0" dirty="0">
                        <a:ln>
                          <a:noFill/>
                        </a:ln>
                        <a:solidFill>
                          <a:srgbClr val="133D8D"/>
                        </a:solidFill>
                        <a:effectLst/>
                        <a:latin typeface="Arial" charset="0"/>
                      </a:endParaRP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pPr>
                      <a:r>
                        <a:rPr kumimoji="0" lang="de-DE" sz="1600" b="1" i="1" u="none" strike="noStrike" cap="none" normalizeH="0" baseline="0" dirty="0">
                          <a:ln>
                            <a:noFill/>
                          </a:ln>
                          <a:solidFill>
                            <a:srgbClr val="133D8D"/>
                          </a:solidFill>
                          <a:effectLst/>
                          <a:latin typeface="Arial" charset="0"/>
                        </a:rPr>
                        <a:t>31-12-2016</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pPr>
                      <a:r>
                        <a:rPr kumimoji="0" lang="de-DE" sz="1600" b="1" i="1" u="none" strike="noStrike" cap="none" normalizeH="0" baseline="0" dirty="0">
                          <a:ln>
                            <a:noFill/>
                          </a:ln>
                          <a:solidFill>
                            <a:srgbClr val="133D8D"/>
                          </a:solidFill>
                          <a:effectLst/>
                          <a:latin typeface="Arial" charset="0"/>
                        </a:rPr>
                        <a:t>31-12-2015</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11175">
                <a:tc>
                  <a:txBody>
                    <a:bodyPr/>
                    <a:lstStyle/>
                    <a:p>
                      <a:pPr marL="71438"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cap="none" normalizeH="0" baseline="0" dirty="0">
                          <a:ln>
                            <a:noFill/>
                          </a:ln>
                          <a:solidFill>
                            <a:srgbClr val="133D8D"/>
                          </a:solidFill>
                          <a:effectLst/>
                          <a:latin typeface="Arial" charset="0"/>
                        </a:rPr>
                        <a:t>Beleggers </a:t>
                      </a:r>
                      <a:r>
                        <a:rPr kumimoji="0" lang="de-DE" sz="1600" b="1" i="0" u="none" strike="noStrike" cap="none" normalizeH="0" baseline="0" dirty="0" err="1">
                          <a:ln>
                            <a:noFill/>
                          </a:ln>
                          <a:solidFill>
                            <a:srgbClr val="133D8D"/>
                          </a:solidFill>
                          <a:effectLst/>
                          <a:latin typeface="Arial" charset="0"/>
                        </a:rPr>
                        <a:t>wereldwijd</a:t>
                      </a:r>
                      <a:endParaRPr kumimoji="0" lang="de-DE" sz="1600" b="1" i="0" u="none" strike="noStrike" cap="none" normalizeH="0" baseline="0" dirty="0">
                        <a:ln>
                          <a:noFill/>
                        </a:ln>
                        <a:solidFill>
                          <a:srgbClr val="133D8D"/>
                        </a:solidFill>
                        <a:effectLst/>
                        <a:latin typeface="Arial" charset="0"/>
                      </a:endParaRP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dirty="0">
                          <a:ln>
                            <a:noFill/>
                          </a:ln>
                          <a:solidFill>
                            <a:srgbClr val="133D8D"/>
                          </a:solidFill>
                          <a:effectLst/>
                          <a:latin typeface="Arial" charset="0"/>
                          <a:ea typeface="+mn-ea"/>
                          <a:cs typeface="+mn-cs"/>
                        </a:rPr>
                        <a:t>54.000</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pPr>
                      <a:r>
                        <a:rPr kumimoji="0" lang="de-DE" sz="1600" b="0" i="0" u="none" strike="noStrike" kern="1200" cap="none" normalizeH="0" baseline="0" dirty="0">
                          <a:ln>
                            <a:noFill/>
                          </a:ln>
                          <a:solidFill>
                            <a:srgbClr val="133D8D"/>
                          </a:solidFill>
                          <a:effectLst/>
                          <a:latin typeface="Arial" charset="0"/>
                          <a:ea typeface="+mn-ea"/>
                          <a:cs typeface="+mn-cs"/>
                        </a:rPr>
                        <a:t>51.000</a:t>
                      </a:r>
                      <a:endParaRPr kumimoji="0" lang="de-DE" sz="1600" b="0" i="0" u="none" strike="noStrike" cap="none" normalizeH="0" baseline="0" dirty="0">
                        <a:ln>
                          <a:noFill/>
                        </a:ln>
                        <a:solidFill>
                          <a:srgbClr val="133D8D"/>
                        </a:solidFill>
                        <a:effectLst/>
                        <a:latin typeface="Arial" charset="0"/>
                      </a:endParaRP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extLst>
                  <a:ext uri="{0D108BD9-81ED-4DB2-BD59-A6C34878D82A}">
                    <a16:rowId xmlns:a16="http://schemas.microsoft.com/office/drawing/2014/main" val="10001"/>
                  </a:ext>
                </a:extLst>
              </a:tr>
            </a:tbl>
          </a:graphicData>
        </a:graphic>
      </p:graphicFrame>
      <p:graphicFrame>
        <p:nvGraphicFramePr>
          <p:cNvPr id="10" name="Table 8"/>
          <p:cNvGraphicFramePr>
            <a:graphicFrameLocks noGrp="1"/>
          </p:cNvGraphicFramePr>
          <p:nvPr>
            <p:extLst/>
          </p:nvPr>
        </p:nvGraphicFramePr>
        <p:xfrm>
          <a:off x="323850" y="2564904"/>
          <a:ext cx="7057739" cy="1533474"/>
        </p:xfrm>
        <a:graphic>
          <a:graphicData uri="http://schemas.openxmlformats.org/drawingml/2006/table">
            <a:tbl>
              <a:tblPr/>
              <a:tblGrid>
                <a:gridCol w="4104300">
                  <a:extLst>
                    <a:ext uri="{9D8B030D-6E8A-4147-A177-3AD203B41FA5}">
                      <a16:colId xmlns:a16="http://schemas.microsoft.com/office/drawing/2014/main" val="20000"/>
                    </a:ext>
                  </a:extLst>
                </a:gridCol>
                <a:gridCol w="1440105">
                  <a:extLst>
                    <a:ext uri="{9D8B030D-6E8A-4147-A177-3AD203B41FA5}">
                      <a16:colId xmlns:a16="http://schemas.microsoft.com/office/drawing/2014/main" val="20001"/>
                    </a:ext>
                  </a:extLst>
                </a:gridCol>
                <a:gridCol w="1513334">
                  <a:extLst>
                    <a:ext uri="{9D8B030D-6E8A-4147-A177-3AD203B41FA5}">
                      <a16:colId xmlns:a16="http://schemas.microsoft.com/office/drawing/2014/main" val="20002"/>
                    </a:ext>
                  </a:extLst>
                </a:gridCol>
              </a:tblGrid>
              <a:tr h="511158">
                <a:tc>
                  <a:txBody>
                    <a:bodyPr/>
                    <a:lstStyle/>
                    <a:p>
                      <a:pPr marL="71438" marR="0" lvl="0" indent="0" algn="l" defTabSz="914400" rtl="0" eaLnBrk="1" fontAlgn="b" latinLnBrk="0" hangingPunct="1">
                        <a:lnSpc>
                          <a:spcPct val="100000"/>
                        </a:lnSpc>
                        <a:spcBef>
                          <a:spcPct val="0"/>
                        </a:spcBef>
                        <a:spcAft>
                          <a:spcPct val="0"/>
                        </a:spcAft>
                        <a:buClrTx/>
                        <a:buSzTx/>
                        <a:buFontTx/>
                        <a:buNone/>
                        <a:tabLst/>
                      </a:pPr>
                      <a:r>
                        <a:rPr lang="nl-NL" altLang="nl-NL" sz="1600" b="1" dirty="0"/>
                        <a:t>Uitstaande projectfinanciering	</a:t>
                      </a:r>
                      <a:endParaRPr kumimoji="0" lang="de-DE" sz="1600" b="1" i="0" u="none" strike="noStrike" kern="1200" cap="none" normalizeH="0" baseline="0" dirty="0">
                        <a:ln>
                          <a:noFill/>
                        </a:ln>
                        <a:solidFill>
                          <a:srgbClr val="133D8D"/>
                        </a:solidFill>
                        <a:effectLst/>
                        <a:latin typeface="Arial" charset="0"/>
                        <a:ea typeface="+mn-ea"/>
                        <a:cs typeface="+mn-cs"/>
                      </a:endParaRP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defRPr/>
                      </a:pPr>
                      <a:r>
                        <a:rPr kumimoji="0" lang="de-DE" sz="1600" b="0" i="0" u="none" strike="noStrike" kern="1200" cap="none" normalizeH="0" baseline="0" dirty="0">
                          <a:ln>
                            <a:noFill/>
                          </a:ln>
                          <a:solidFill>
                            <a:srgbClr val="133D8D"/>
                          </a:solidFill>
                          <a:effectLst/>
                          <a:latin typeface="Arial" charset="0"/>
                          <a:ea typeface="+mn-ea"/>
                          <a:cs typeface="+mn-cs"/>
                        </a:rPr>
                        <a:t>€ 1.047,2 </a:t>
                      </a:r>
                      <a:r>
                        <a:rPr kumimoji="0" lang="de-DE" sz="1600" b="0" i="0" u="none" strike="noStrike" kern="1200" cap="none" normalizeH="0" baseline="0" dirty="0" err="1">
                          <a:ln>
                            <a:noFill/>
                          </a:ln>
                          <a:solidFill>
                            <a:srgbClr val="133D8D"/>
                          </a:solidFill>
                          <a:effectLst/>
                          <a:latin typeface="Arial" charset="0"/>
                          <a:ea typeface="+mn-ea"/>
                          <a:cs typeface="+mn-cs"/>
                        </a:rPr>
                        <a:t>mln</a:t>
                      </a:r>
                      <a:r>
                        <a:rPr kumimoji="0" lang="de-DE" sz="1600" b="0" i="0" u="none" strike="noStrike" kern="1200" cap="none" normalizeH="0" baseline="0" dirty="0">
                          <a:ln>
                            <a:noFill/>
                          </a:ln>
                          <a:solidFill>
                            <a:srgbClr val="133D8D"/>
                          </a:solidFill>
                          <a:effectLst/>
                          <a:latin typeface="Arial" charset="0"/>
                          <a:ea typeface="+mn-ea"/>
                          <a:cs typeface="+mn-cs"/>
                        </a:rPr>
                        <a:t> </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defRPr/>
                      </a:pPr>
                      <a:r>
                        <a:rPr kumimoji="0" lang="de-DE" sz="1600" b="0" i="0" u="none" strike="noStrike" kern="1200" cap="none" normalizeH="0" baseline="0" dirty="0">
                          <a:ln>
                            <a:noFill/>
                          </a:ln>
                          <a:solidFill>
                            <a:srgbClr val="133D8D"/>
                          </a:solidFill>
                          <a:effectLst/>
                          <a:latin typeface="Arial" charset="0"/>
                          <a:ea typeface="+mn-ea"/>
                          <a:cs typeface="+mn-cs"/>
                        </a:rPr>
                        <a:t>€ 900,2 </a:t>
                      </a:r>
                      <a:r>
                        <a:rPr kumimoji="0" lang="de-DE" sz="1600" b="0" i="0" u="none" strike="noStrike" kern="1200" cap="none" normalizeH="0" baseline="0" dirty="0" err="1">
                          <a:ln>
                            <a:noFill/>
                          </a:ln>
                          <a:solidFill>
                            <a:srgbClr val="133D8D"/>
                          </a:solidFill>
                          <a:effectLst/>
                          <a:latin typeface="Arial" charset="0"/>
                          <a:ea typeface="+mn-ea"/>
                          <a:cs typeface="+mn-cs"/>
                        </a:rPr>
                        <a:t>mln</a:t>
                      </a:r>
                      <a:r>
                        <a:rPr kumimoji="0" lang="de-DE" sz="1600" b="0" i="0" u="none" strike="noStrike" kern="1200" cap="none" normalizeH="0" baseline="0" dirty="0">
                          <a:ln>
                            <a:noFill/>
                          </a:ln>
                          <a:solidFill>
                            <a:srgbClr val="133D8D"/>
                          </a:solidFill>
                          <a:effectLst/>
                          <a:latin typeface="Arial" charset="0"/>
                          <a:ea typeface="+mn-ea"/>
                          <a:cs typeface="+mn-cs"/>
                        </a:rPr>
                        <a:t> </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extLst>
                  <a:ext uri="{0D108BD9-81ED-4DB2-BD59-A6C34878D82A}">
                    <a16:rowId xmlns:a16="http://schemas.microsoft.com/office/drawing/2014/main" val="10000"/>
                  </a:ext>
                </a:extLst>
              </a:tr>
              <a:tr h="511158">
                <a:tc>
                  <a:txBody>
                    <a:bodyPr/>
                    <a:lstStyle/>
                    <a:p>
                      <a:pPr marL="71438" marR="0" lvl="0" indent="0" algn="l" defTabSz="914400" rtl="0" eaLnBrk="1" fontAlgn="b" latinLnBrk="0" hangingPunct="1">
                        <a:lnSpc>
                          <a:spcPct val="100000"/>
                        </a:lnSpc>
                        <a:spcBef>
                          <a:spcPct val="0"/>
                        </a:spcBef>
                        <a:spcAft>
                          <a:spcPct val="0"/>
                        </a:spcAft>
                        <a:buClrTx/>
                        <a:buSzTx/>
                        <a:buFontTx/>
                        <a:buNone/>
                        <a:tabLst/>
                      </a:pPr>
                      <a:r>
                        <a:rPr lang="nl-NL" altLang="nl-NL" sz="1600" b="1" kern="1200" dirty="0">
                          <a:solidFill>
                            <a:schemeClr val="tx1"/>
                          </a:solidFill>
                          <a:latin typeface="+mn-lt"/>
                          <a:ea typeface="+mn-ea"/>
                          <a:cs typeface="+mn-cs"/>
                        </a:rPr>
                        <a:t>Uitleenbare fondsen</a:t>
                      </a:r>
                      <a:endParaRPr lang="de-DE" sz="1600" b="1" kern="1200" dirty="0">
                        <a:solidFill>
                          <a:schemeClr val="tx1"/>
                        </a:solidFill>
                        <a:latin typeface="+mn-lt"/>
                        <a:ea typeface="+mn-ea"/>
                        <a:cs typeface="+mn-cs"/>
                      </a:endParaRP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defRPr/>
                      </a:pPr>
                      <a:r>
                        <a:rPr lang="de-DE" sz="1600" b="0" kern="1200" dirty="0">
                          <a:solidFill>
                            <a:schemeClr val="tx1"/>
                          </a:solidFill>
                          <a:latin typeface="+mn-lt"/>
                          <a:ea typeface="+mn-ea"/>
                          <a:cs typeface="+mn-cs"/>
                        </a:rPr>
                        <a:t>€ </a:t>
                      </a:r>
                      <a:r>
                        <a:rPr lang="en-GB" sz="1600" b="0" kern="1200" dirty="0">
                          <a:solidFill>
                            <a:schemeClr val="tx1"/>
                          </a:solidFill>
                          <a:latin typeface="+mn-lt"/>
                          <a:ea typeface="+mn-ea"/>
                          <a:cs typeface="+mn-cs"/>
                        </a:rPr>
                        <a:t>1.018,5 </a:t>
                      </a:r>
                      <a:r>
                        <a:rPr lang="en-GB" sz="1600" b="0" kern="1200" dirty="0" err="1">
                          <a:solidFill>
                            <a:schemeClr val="tx1"/>
                          </a:solidFill>
                          <a:latin typeface="+mn-lt"/>
                          <a:ea typeface="+mn-ea"/>
                          <a:cs typeface="+mn-cs"/>
                        </a:rPr>
                        <a:t>mln</a:t>
                      </a:r>
                      <a:endParaRPr lang="de-DE" sz="1600" b="0" kern="1200" dirty="0">
                        <a:solidFill>
                          <a:schemeClr val="tx1"/>
                        </a:solidFill>
                        <a:latin typeface="+mn-lt"/>
                        <a:ea typeface="+mn-ea"/>
                        <a:cs typeface="+mn-cs"/>
                      </a:endParaRP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defRPr/>
                      </a:pPr>
                      <a:r>
                        <a:rPr lang="en-GB" sz="1600" b="0" kern="1200" dirty="0">
                          <a:solidFill>
                            <a:schemeClr val="tx1"/>
                          </a:solidFill>
                          <a:latin typeface="+mn-lt"/>
                          <a:ea typeface="+mn-ea"/>
                          <a:cs typeface="+mn-cs"/>
                        </a:rPr>
                        <a:t>€ 899,5 </a:t>
                      </a:r>
                      <a:r>
                        <a:rPr lang="en-GB" sz="1600" b="0" kern="1200" dirty="0" err="1">
                          <a:solidFill>
                            <a:schemeClr val="tx1"/>
                          </a:solidFill>
                          <a:latin typeface="+mn-lt"/>
                          <a:ea typeface="+mn-ea"/>
                          <a:cs typeface="+mn-cs"/>
                        </a:rPr>
                        <a:t>mln</a:t>
                      </a:r>
                      <a:endParaRPr lang="de-DE" sz="1600" b="0" kern="1200" dirty="0">
                        <a:solidFill>
                          <a:schemeClr val="tx1"/>
                        </a:solidFill>
                        <a:latin typeface="+mn-lt"/>
                        <a:ea typeface="+mn-ea"/>
                        <a:cs typeface="+mn-cs"/>
                      </a:endParaRP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extLst>
                  <a:ext uri="{0D108BD9-81ED-4DB2-BD59-A6C34878D82A}">
                    <a16:rowId xmlns:a16="http://schemas.microsoft.com/office/drawing/2014/main" val="10002"/>
                  </a:ext>
                </a:extLst>
              </a:tr>
              <a:tr h="511158">
                <a:tc>
                  <a:txBody>
                    <a:bodyPr/>
                    <a:lstStyle/>
                    <a:p>
                      <a:pPr marL="71438" marR="0" lvl="0" indent="0" algn="l" defTabSz="914400" rtl="0" eaLnBrk="1" fontAlgn="b" latinLnBrk="0" hangingPunct="1">
                        <a:lnSpc>
                          <a:spcPct val="100000"/>
                        </a:lnSpc>
                        <a:spcBef>
                          <a:spcPct val="0"/>
                        </a:spcBef>
                        <a:spcAft>
                          <a:spcPct val="0"/>
                        </a:spcAft>
                        <a:buClrTx/>
                        <a:buSzTx/>
                        <a:buFontTx/>
                        <a:buNone/>
                        <a:tabLst/>
                      </a:pPr>
                      <a:r>
                        <a:rPr kumimoji="0" lang="de-DE" sz="1600" b="1" i="0" u="none" strike="noStrike" kern="1200" cap="none" normalizeH="0" baseline="0" dirty="0">
                          <a:ln>
                            <a:noFill/>
                          </a:ln>
                          <a:solidFill>
                            <a:srgbClr val="133D8D"/>
                          </a:solidFill>
                          <a:effectLst/>
                          <a:latin typeface="Arial" charset="0"/>
                          <a:ea typeface="+mn-ea"/>
                          <a:cs typeface="+mn-cs"/>
                        </a:rPr>
                        <a:t>Portfolio at </a:t>
                      </a:r>
                      <a:r>
                        <a:rPr kumimoji="0" lang="de-DE" sz="1600" b="1" i="0" u="none" strike="noStrike" kern="1200" cap="none" normalizeH="0" baseline="0" dirty="0" err="1">
                          <a:ln>
                            <a:noFill/>
                          </a:ln>
                          <a:solidFill>
                            <a:srgbClr val="133D8D"/>
                          </a:solidFill>
                          <a:effectLst/>
                          <a:latin typeface="Arial" charset="0"/>
                          <a:ea typeface="+mn-ea"/>
                          <a:cs typeface="+mn-cs"/>
                        </a:rPr>
                        <a:t>risk</a:t>
                      </a:r>
                      <a:r>
                        <a:rPr kumimoji="0" lang="de-DE" sz="1600" b="1" i="0" u="none" strike="noStrike" kern="1200" cap="none" normalizeH="0" baseline="0" dirty="0">
                          <a:ln>
                            <a:noFill/>
                          </a:ln>
                          <a:solidFill>
                            <a:srgbClr val="133D8D"/>
                          </a:solidFill>
                          <a:effectLst/>
                          <a:latin typeface="Arial" charset="0"/>
                          <a:ea typeface="+mn-ea"/>
                          <a:cs typeface="+mn-cs"/>
                        </a:rPr>
                        <a:t> (PAR 90)</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defRPr/>
                      </a:pPr>
                      <a:r>
                        <a:rPr kumimoji="0" lang="de-DE" sz="1600" b="0" i="0" u="none" strike="noStrike" kern="1200" cap="none" normalizeH="0" baseline="0" dirty="0">
                          <a:ln>
                            <a:noFill/>
                          </a:ln>
                          <a:solidFill>
                            <a:srgbClr val="133D8D"/>
                          </a:solidFill>
                          <a:effectLst/>
                          <a:latin typeface="Arial" charset="0"/>
                          <a:ea typeface="+mn-ea"/>
                          <a:cs typeface="+mn-cs"/>
                        </a:rPr>
                        <a:t>4,5 %</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tc>
                  <a:txBody>
                    <a:bodyPr/>
                    <a:lstStyle/>
                    <a:p>
                      <a:pPr marL="71438" marR="0" lvl="0" indent="0" algn="l" defTabSz="914400" rtl="0" eaLnBrk="1" fontAlgn="b" latinLnBrk="0" hangingPunct="1">
                        <a:lnSpc>
                          <a:spcPct val="100000"/>
                        </a:lnSpc>
                        <a:spcBef>
                          <a:spcPct val="0"/>
                        </a:spcBef>
                        <a:spcAft>
                          <a:spcPct val="0"/>
                        </a:spcAft>
                        <a:buClrTx/>
                        <a:buSzTx/>
                        <a:buFontTx/>
                        <a:buNone/>
                        <a:tabLst/>
                        <a:defRPr/>
                      </a:pPr>
                      <a:r>
                        <a:rPr kumimoji="0" lang="de-DE" sz="1600" b="0" i="0" u="none" strike="noStrike" kern="1200" cap="none" normalizeH="0" baseline="0" dirty="0">
                          <a:ln>
                            <a:noFill/>
                          </a:ln>
                          <a:solidFill>
                            <a:srgbClr val="133D8D"/>
                          </a:solidFill>
                          <a:effectLst/>
                          <a:latin typeface="Arial" charset="0"/>
                          <a:ea typeface="+mn-ea"/>
                          <a:cs typeface="+mn-cs"/>
                        </a:rPr>
                        <a:t>5,3 %</a:t>
                      </a:r>
                    </a:p>
                  </a:txBody>
                  <a:tcPr marL="0" marR="0" marT="0" marB="0" anchor="ctr" horzOverflow="overflow">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a:noFill/>
                    </a:lnTlToBr>
                    <a:lnBlToTr>
                      <a:noFill/>
                    </a:lnBlToTr>
                    <a:solidFill>
                      <a:srgbClr val="EAF0F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32133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bwMode="auto">
          <a:xfrm>
            <a:off x="7740352" y="5689600"/>
            <a:ext cx="1224136" cy="11684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50000"/>
              </a:lnSpc>
              <a:spcBef>
                <a:spcPct val="0"/>
              </a:spcBef>
              <a:spcAft>
                <a:spcPct val="0"/>
              </a:spcAft>
              <a:buClrTx/>
              <a:buSzTx/>
              <a:buFontTx/>
              <a:buNone/>
              <a:tabLst/>
            </a:pPr>
            <a:endParaRPr kumimoji="0" lang="en-GB" sz="2000" b="1" i="0" u="none" strike="noStrike" cap="none" normalizeH="0" baseline="0">
              <a:ln>
                <a:noFill/>
              </a:ln>
              <a:solidFill>
                <a:srgbClr val="243F81"/>
              </a:solidFill>
              <a:effectLst/>
              <a:latin typeface="Arial" charset="0"/>
            </a:endParaRPr>
          </a:p>
        </p:txBody>
      </p:sp>
      <p:sp>
        <p:nvSpPr>
          <p:cNvPr id="41986" name="Title 1"/>
          <p:cNvSpPr>
            <a:spLocks noGrp="1"/>
          </p:cNvSpPr>
          <p:nvPr>
            <p:ph type="title"/>
          </p:nvPr>
        </p:nvSpPr>
        <p:spPr/>
        <p:txBody>
          <a:bodyPr/>
          <a:lstStyle/>
          <a:p>
            <a:pPr eaLnBrk="1" hangingPunct="1"/>
            <a:r>
              <a:rPr lang="nl-NL" altLang="en-US" dirty="0"/>
              <a:t>Belangrijkste mijlpalen 2016</a:t>
            </a:r>
          </a:p>
        </p:txBody>
      </p:sp>
      <p:sp>
        <p:nvSpPr>
          <p:cNvPr id="41987" name="Content Placeholder 2"/>
          <p:cNvSpPr>
            <a:spLocks noGrp="1"/>
          </p:cNvSpPr>
          <p:nvPr>
            <p:ph sz="half" idx="1"/>
          </p:nvPr>
        </p:nvSpPr>
        <p:spPr>
          <a:xfrm>
            <a:off x="323850" y="1412875"/>
            <a:ext cx="4536181" cy="4276725"/>
          </a:xfrm>
        </p:spPr>
        <p:txBody>
          <a:bodyPr/>
          <a:lstStyle/>
          <a:p>
            <a:pPr marL="361950" indent="-361950">
              <a:buFontTx/>
              <a:buChar char="•"/>
            </a:pPr>
            <a:r>
              <a:rPr lang="nl-NL" altLang="en-US" sz="2000" dirty="0"/>
              <a:t>Uitstaande projectfinanciering: </a:t>
            </a:r>
            <a:br>
              <a:rPr lang="nl-NL" altLang="en-US" sz="2000" dirty="0"/>
            </a:br>
            <a:r>
              <a:rPr lang="nl-NL" altLang="en-US" sz="2000" dirty="0"/>
              <a:t>meer dan € 1 miljard</a:t>
            </a:r>
          </a:p>
          <a:p>
            <a:pPr marL="0" indent="0"/>
            <a:endParaRPr lang="nl-NL" altLang="en-US" sz="2000" dirty="0"/>
          </a:p>
          <a:p>
            <a:pPr marL="361950" indent="-361950">
              <a:buFontTx/>
              <a:buChar char="•"/>
            </a:pPr>
            <a:r>
              <a:rPr lang="nl-NL" altLang="en-US" sz="2000" dirty="0"/>
              <a:t>Netto-kapitaalinstroom: </a:t>
            </a:r>
            <a:br>
              <a:rPr lang="nl-NL" altLang="en-US" sz="2000" dirty="0"/>
            </a:br>
            <a:r>
              <a:rPr lang="nl-NL" altLang="en-US" sz="2000" dirty="0"/>
              <a:t>€ 94,3 miljoen</a:t>
            </a:r>
          </a:p>
          <a:p>
            <a:pPr marL="361950" indent="-361950">
              <a:buFontTx/>
              <a:buChar char="•"/>
            </a:pPr>
            <a:endParaRPr lang="nl-NL" altLang="en-US" sz="2000" dirty="0"/>
          </a:p>
          <a:p>
            <a:pPr marL="361950" indent="-361950">
              <a:buFontTx/>
              <a:buChar char="•"/>
            </a:pPr>
            <a:r>
              <a:rPr lang="nl-NL" altLang="en-US" sz="2000" dirty="0" err="1"/>
              <a:t>Capacity</a:t>
            </a:r>
            <a:r>
              <a:rPr lang="nl-NL" altLang="en-US" sz="2000" dirty="0"/>
              <a:t> building: </a:t>
            </a:r>
            <a:br>
              <a:rPr lang="nl-NL" altLang="en-US" sz="2000" dirty="0"/>
            </a:br>
            <a:r>
              <a:rPr lang="nl-NL" altLang="en-US" sz="2000" dirty="0"/>
              <a:t>€ 490.000</a:t>
            </a:r>
          </a:p>
        </p:txBody>
      </p:sp>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73613" y="1341438"/>
            <a:ext cx="390207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73613" y="4052888"/>
            <a:ext cx="3902075" cy="259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66091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de-DE" altLang="en-US" dirty="0"/>
              <a:t>Strategische </a:t>
            </a:r>
            <a:r>
              <a:rPr lang="de-DE" altLang="en-US" dirty="0" err="1"/>
              <a:t>focuspunten</a:t>
            </a:r>
            <a:endParaRPr lang="en-GB" altLang="en-US" dirty="0"/>
          </a:p>
        </p:txBody>
      </p:sp>
      <p:sp>
        <p:nvSpPr>
          <p:cNvPr id="3" name="Inhaltsplatzhalter 2"/>
          <p:cNvSpPr>
            <a:spLocks noGrp="1"/>
          </p:cNvSpPr>
          <p:nvPr>
            <p:ph idx="1"/>
          </p:nvPr>
        </p:nvSpPr>
        <p:spPr>
          <a:xfrm>
            <a:off x="391869" y="3341840"/>
            <a:ext cx="3276000" cy="616149"/>
          </a:xfrm>
        </p:spPr>
        <p:txBody>
          <a:bodyPr/>
          <a:lstStyle/>
          <a:p>
            <a:pPr marL="0" indent="0">
              <a:defRPr/>
            </a:pPr>
            <a:r>
              <a:rPr lang="de-DE" altLang="en-US" sz="2200" dirty="0" err="1"/>
              <a:t>Inclusieve</a:t>
            </a:r>
            <a:r>
              <a:rPr lang="de-DE" altLang="en-US" sz="2200" dirty="0"/>
              <a:t> </a:t>
            </a:r>
            <a:r>
              <a:rPr lang="de-DE" altLang="en-US" sz="2200" dirty="0" err="1"/>
              <a:t>financiering</a:t>
            </a:r>
            <a:br>
              <a:rPr lang="de-DE" altLang="en-US" dirty="0"/>
            </a:br>
            <a:endParaRPr lang="de-DE" altLang="en-US" dirty="0"/>
          </a:p>
          <a:p>
            <a:pPr>
              <a:buFont typeface="Arial" panose="020B0604020202020204" pitchFamily="34" charset="0"/>
              <a:buChar char="•"/>
              <a:defRPr/>
            </a:pPr>
            <a:endParaRPr lang="en-GB" altLang="en-US" dirty="0"/>
          </a:p>
          <a:p>
            <a:pPr>
              <a:buFont typeface="Arial" panose="020B0604020202020204" pitchFamily="34" charset="0"/>
              <a:buChar char="•"/>
              <a:defRPr/>
            </a:pPr>
            <a:endParaRPr lang="en-GB" altLang="en-US" dirty="0"/>
          </a:p>
          <a:p>
            <a:pPr marL="0" indent="0">
              <a:defRPr/>
            </a:pPr>
            <a:endParaRPr lang="en-GB" altLang="en-US" dirty="0"/>
          </a:p>
          <a:p>
            <a:pPr marL="0" indent="0">
              <a:defRPr/>
            </a:pPr>
            <a:r>
              <a:rPr lang="en-GB" altLang="en-US" dirty="0"/>
              <a:t> </a:t>
            </a:r>
          </a:p>
          <a:p>
            <a:pPr>
              <a:defRPr/>
            </a:pPr>
            <a:endParaRPr lang="de-DE" dirty="0"/>
          </a:p>
        </p:txBody>
      </p:sp>
      <p:pic>
        <p:nvPicPr>
          <p:cNvPr id="31748" name="Grafik 1"/>
          <p:cNvPicPr>
            <a:picLocks noChangeAspect="1"/>
          </p:cNvPicPr>
          <p:nvPr/>
        </p:nvPicPr>
        <p:blipFill rotWithShape="1">
          <a:blip r:embed="rId3">
            <a:extLst>
              <a:ext uri="{28A0092B-C50C-407E-A947-70E740481C1C}">
                <a14:useLocalDpi xmlns:a14="http://schemas.microsoft.com/office/drawing/2010/main" val="0"/>
              </a:ext>
            </a:extLst>
          </a:blip>
          <a:srcRect l="6438" t="1923" r="419" b="5769"/>
          <a:stretch/>
        </p:blipFill>
        <p:spPr bwMode="auto">
          <a:xfrm>
            <a:off x="392113" y="1279251"/>
            <a:ext cx="3276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Grafik 4"/>
          <p:cNvPicPr>
            <a:picLocks noChangeAspect="1"/>
          </p:cNvPicPr>
          <p:nvPr/>
        </p:nvPicPr>
        <p:blipFill rotWithShape="1">
          <a:blip r:embed="rId4">
            <a:extLst>
              <a:ext uri="{28A0092B-C50C-407E-A947-70E740481C1C}">
                <a14:useLocalDpi xmlns:a14="http://schemas.microsoft.com/office/drawing/2010/main" val="0"/>
              </a:ext>
            </a:extLst>
          </a:blip>
          <a:srcRect l="7280" r="6364" b="14404"/>
          <a:stretch/>
        </p:blipFill>
        <p:spPr bwMode="auto">
          <a:xfrm>
            <a:off x="3960296" y="1284767"/>
            <a:ext cx="3276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50" name="Grafik 5"/>
          <p:cNvPicPr>
            <a:picLocks noChangeAspect="1"/>
          </p:cNvPicPr>
          <p:nvPr/>
        </p:nvPicPr>
        <p:blipFill rotWithShape="1">
          <a:blip r:embed="rId5">
            <a:extLst>
              <a:ext uri="{28A0092B-C50C-407E-A947-70E740481C1C}">
                <a14:useLocalDpi xmlns:a14="http://schemas.microsoft.com/office/drawing/2010/main" val="0"/>
              </a:ext>
            </a:extLst>
          </a:blip>
          <a:srcRect r="18757"/>
          <a:stretch/>
        </p:blipFill>
        <p:spPr bwMode="auto">
          <a:xfrm>
            <a:off x="391869" y="4092968"/>
            <a:ext cx="3276000"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Inhaltsplatzhalter 2"/>
          <p:cNvSpPr txBox="1">
            <a:spLocks/>
          </p:cNvSpPr>
          <p:nvPr/>
        </p:nvSpPr>
        <p:spPr bwMode="auto">
          <a:xfrm>
            <a:off x="3960296" y="3309917"/>
            <a:ext cx="2160240" cy="6480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a:lstStyle>
          <a:p>
            <a:pPr marL="0" indent="0">
              <a:defRPr/>
            </a:pPr>
            <a:r>
              <a:rPr lang="en-GB" altLang="en-US" sz="2200" b="0" kern="0" dirty="0" err="1"/>
              <a:t>Landbouw</a:t>
            </a:r>
            <a:endParaRPr lang="en-GB" altLang="en-US" b="0" kern="0" dirty="0"/>
          </a:p>
          <a:p>
            <a:pPr marL="0" indent="0">
              <a:defRPr/>
            </a:pPr>
            <a:r>
              <a:rPr lang="en-GB" altLang="en-US" b="0" kern="0" dirty="0"/>
              <a:t> </a:t>
            </a:r>
          </a:p>
          <a:p>
            <a:pPr>
              <a:defRPr/>
            </a:pPr>
            <a:endParaRPr lang="de-DE" b="0" kern="0" dirty="0"/>
          </a:p>
        </p:txBody>
      </p:sp>
      <p:sp>
        <p:nvSpPr>
          <p:cNvPr id="9" name="Inhaltsplatzhalter 2"/>
          <p:cNvSpPr txBox="1">
            <a:spLocks/>
          </p:cNvSpPr>
          <p:nvPr/>
        </p:nvSpPr>
        <p:spPr bwMode="auto">
          <a:xfrm>
            <a:off x="289002" y="6165304"/>
            <a:ext cx="3274885" cy="562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a:lstStyle>
          <a:p>
            <a:pPr marL="0" indent="0">
              <a:defRPr/>
            </a:pPr>
            <a:r>
              <a:rPr lang="de-DE" altLang="en-US" sz="2200" b="0" kern="0" dirty="0" err="1"/>
              <a:t>Hernieuwbare</a:t>
            </a:r>
            <a:r>
              <a:rPr lang="de-DE" altLang="en-US" sz="2200" b="0" kern="0" dirty="0"/>
              <a:t> </a:t>
            </a:r>
            <a:r>
              <a:rPr lang="de-DE" altLang="en-US" sz="2200" b="0" kern="0" dirty="0" err="1"/>
              <a:t>energie</a:t>
            </a:r>
            <a:endParaRPr lang="de-DE" altLang="en-US" sz="2200" b="0" kern="0" dirty="0"/>
          </a:p>
          <a:p>
            <a:pPr>
              <a:buFont typeface="Arial" panose="020B0604020202020204" pitchFamily="34" charset="0"/>
              <a:buChar char="•"/>
              <a:defRPr/>
            </a:pPr>
            <a:endParaRPr lang="de-DE" altLang="en-US" b="0" kern="0" dirty="0"/>
          </a:p>
          <a:p>
            <a:pPr marL="0" indent="0">
              <a:defRPr/>
            </a:pPr>
            <a:endParaRPr lang="en-GB" altLang="en-US" b="0" kern="0" dirty="0"/>
          </a:p>
          <a:p>
            <a:pPr marL="0" indent="0">
              <a:defRPr/>
            </a:pPr>
            <a:endParaRPr lang="en-GB" altLang="en-US" b="0" kern="0" dirty="0"/>
          </a:p>
          <a:p>
            <a:pPr marL="0" indent="0">
              <a:defRPr/>
            </a:pPr>
            <a:r>
              <a:rPr lang="en-GB" altLang="en-US" b="0" kern="0" dirty="0"/>
              <a:t> </a:t>
            </a:r>
          </a:p>
          <a:p>
            <a:pPr>
              <a:defRPr/>
            </a:pPr>
            <a:endParaRPr lang="de-DE" b="0" kern="0" dirty="0"/>
          </a:p>
        </p:txBody>
      </p:sp>
      <p:sp>
        <p:nvSpPr>
          <p:cNvPr id="10" name="Inhaltsplatzhalter 2"/>
          <p:cNvSpPr txBox="1">
            <a:spLocks/>
          </p:cNvSpPr>
          <p:nvPr/>
        </p:nvSpPr>
        <p:spPr bwMode="auto">
          <a:xfrm>
            <a:off x="3919346" y="6162057"/>
            <a:ext cx="1008112" cy="5691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lnSpc>
                <a:spcPct val="150000"/>
              </a:lnSpc>
              <a:spcBef>
                <a:spcPct val="0"/>
              </a:spcBef>
              <a:spcAft>
                <a:spcPct val="0"/>
              </a:spcAft>
              <a:defRPr sz="2000">
                <a:solidFill>
                  <a:srgbClr val="133D8D"/>
                </a:solidFill>
                <a:latin typeface="+mn-lt"/>
                <a:ea typeface="+mn-ea"/>
                <a:cs typeface="+mn-cs"/>
              </a:defRPr>
            </a:lvl1pPr>
            <a:lvl2pPr marL="828675" indent="-285750" algn="l" rtl="0" eaLnBrk="0" fontAlgn="base" hangingPunct="0">
              <a:lnSpc>
                <a:spcPct val="150000"/>
              </a:lnSpc>
              <a:spcBef>
                <a:spcPct val="0"/>
              </a:spcBef>
              <a:spcAft>
                <a:spcPct val="0"/>
              </a:spcAft>
              <a:buChar char="–"/>
              <a:defRPr sz="2000">
                <a:solidFill>
                  <a:srgbClr val="243F81"/>
                </a:solidFill>
                <a:latin typeface="+mn-lt"/>
              </a:defRPr>
            </a:lvl2pPr>
            <a:lvl3pPr marL="1236663" indent="-228600" algn="l" rtl="0" eaLnBrk="0" fontAlgn="base" hangingPunct="0">
              <a:lnSpc>
                <a:spcPct val="150000"/>
              </a:lnSpc>
              <a:spcBef>
                <a:spcPct val="0"/>
              </a:spcBef>
              <a:spcAft>
                <a:spcPct val="0"/>
              </a:spcAft>
              <a:buChar char="•"/>
              <a:defRPr sz="2000">
                <a:solidFill>
                  <a:srgbClr val="243F81"/>
                </a:solidFill>
                <a:latin typeface="+mn-lt"/>
              </a:defRPr>
            </a:lvl3pPr>
            <a:lvl4pPr marL="1644650" indent="-228600" algn="l" rtl="0" eaLnBrk="0" fontAlgn="base" hangingPunct="0">
              <a:lnSpc>
                <a:spcPct val="150000"/>
              </a:lnSpc>
              <a:spcBef>
                <a:spcPct val="0"/>
              </a:spcBef>
              <a:spcAft>
                <a:spcPct val="0"/>
              </a:spcAft>
              <a:buChar char="–"/>
              <a:defRPr sz="2000">
                <a:solidFill>
                  <a:srgbClr val="243F81"/>
                </a:solidFill>
                <a:latin typeface="+mn-lt"/>
              </a:defRPr>
            </a:lvl4pPr>
            <a:lvl5pPr marL="2057400" indent="-228600" algn="l" rtl="0" eaLnBrk="0" fontAlgn="base" hangingPunct="0">
              <a:lnSpc>
                <a:spcPct val="150000"/>
              </a:lnSpc>
              <a:spcBef>
                <a:spcPct val="0"/>
              </a:spcBef>
              <a:spcAft>
                <a:spcPct val="0"/>
              </a:spcAft>
              <a:buChar char="»"/>
              <a:defRPr sz="2000">
                <a:solidFill>
                  <a:srgbClr val="243F81"/>
                </a:solidFill>
                <a:latin typeface="+mn-lt"/>
              </a:defRPr>
            </a:lvl5pPr>
            <a:lvl6pPr marL="2514600" indent="-228600" algn="l" rtl="0" fontAlgn="base">
              <a:lnSpc>
                <a:spcPct val="150000"/>
              </a:lnSpc>
              <a:spcBef>
                <a:spcPct val="0"/>
              </a:spcBef>
              <a:spcAft>
                <a:spcPct val="0"/>
              </a:spcAft>
              <a:buChar char="»"/>
              <a:defRPr sz="2000">
                <a:solidFill>
                  <a:srgbClr val="243F81"/>
                </a:solidFill>
                <a:latin typeface="+mn-lt"/>
              </a:defRPr>
            </a:lvl6pPr>
            <a:lvl7pPr marL="2971800" indent="-228600" algn="l" rtl="0" fontAlgn="base">
              <a:lnSpc>
                <a:spcPct val="150000"/>
              </a:lnSpc>
              <a:spcBef>
                <a:spcPct val="0"/>
              </a:spcBef>
              <a:spcAft>
                <a:spcPct val="0"/>
              </a:spcAft>
              <a:buChar char="»"/>
              <a:defRPr sz="2000">
                <a:solidFill>
                  <a:srgbClr val="243F81"/>
                </a:solidFill>
                <a:latin typeface="+mn-lt"/>
              </a:defRPr>
            </a:lvl7pPr>
            <a:lvl8pPr marL="3429000" indent="-228600" algn="l" rtl="0" fontAlgn="base">
              <a:lnSpc>
                <a:spcPct val="150000"/>
              </a:lnSpc>
              <a:spcBef>
                <a:spcPct val="0"/>
              </a:spcBef>
              <a:spcAft>
                <a:spcPct val="0"/>
              </a:spcAft>
              <a:buChar char="»"/>
              <a:defRPr sz="2000">
                <a:solidFill>
                  <a:srgbClr val="243F81"/>
                </a:solidFill>
                <a:latin typeface="+mn-lt"/>
              </a:defRPr>
            </a:lvl8pPr>
            <a:lvl9pPr marL="3886200" indent="-228600" algn="l" rtl="0" fontAlgn="base">
              <a:lnSpc>
                <a:spcPct val="150000"/>
              </a:lnSpc>
              <a:spcBef>
                <a:spcPct val="0"/>
              </a:spcBef>
              <a:spcAft>
                <a:spcPct val="0"/>
              </a:spcAft>
              <a:buChar char="»"/>
              <a:defRPr sz="2000">
                <a:solidFill>
                  <a:srgbClr val="243F81"/>
                </a:solidFill>
                <a:latin typeface="+mn-lt"/>
              </a:defRPr>
            </a:lvl9pPr>
          </a:lstStyle>
          <a:p>
            <a:pPr marL="0" indent="0">
              <a:defRPr/>
            </a:pPr>
            <a:r>
              <a:rPr lang="de-DE" altLang="en-US" sz="2200" b="0" kern="0" dirty="0"/>
              <a:t>Afrika</a:t>
            </a:r>
            <a:endParaRPr lang="en-GB" altLang="en-US" sz="2200" b="0" kern="0" dirty="0"/>
          </a:p>
          <a:p>
            <a:pPr>
              <a:buFont typeface="Arial" panose="020B0604020202020204" pitchFamily="34" charset="0"/>
              <a:buChar char="•"/>
              <a:defRPr/>
            </a:pPr>
            <a:endParaRPr lang="en-GB" altLang="en-US" b="0" kern="0" dirty="0"/>
          </a:p>
          <a:p>
            <a:pPr>
              <a:buFont typeface="Arial" panose="020B0604020202020204" pitchFamily="34" charset="0"/>
              <a:buChar char="•"/>
              <a:defRPr/>
            </a:pPr>
            <a:endParaRPr lang="en-GB" altLang="en-US" b="0" kern="0" dirty="0"/>
          </a:p>
          <a:p>
            <a:pPr marL="0" indent="0">
              <a:defRPr/>
            </a:pPr>
            <a:endParaRPr lang="en-GB" altLang="en-US" b="0" kern="0" dirty="0"/>
          </a:p>
          <a:p>
            <a:pPr marL="0" indent="0">
              <a:defRPr/>
            </a:pPr>
            <a:r>
              <a:rPr lang="en-GB" altLang="en-US" b="0" kern="0" dirty="0"/>
              <a:t> </a:t>
            </a:r>
          </a:p>
          <a:p>
            <a:pPr>
              <a:defRPr/>
            </a:pPr>
            <a:endParaRPr lang="de-DE" b="0" kern="0" dirty="0"/>
          </a:p>
        </p:txBody>
      </p:sp>
      <p:pic>
        <p:nvPicPr>
          <p:cNvPr id="31751" name="Grafik 2"/>
          <p:cNvPicPr>
            <a:picLocks noChangeAspect="1"/>
          </p:cNvPicPr>
          <p:nvPr/>
        </p:nvPicPr>
        <p:blipFill>
          <a:blip r:embed="rId6">
            <a:extLst>
              <a:ext uri="{28A0092B-C50C-407E-A947-70E740481C1C}">
                <a14:useLocalDpi xmlns:a14="http://schemas.microsoft.com/office/drawing/2010/main" val="0"/>
              </a:ext>
            </a:extLst>
          </a:blip>
          <a:srcRect t="-40" b="1106"/>
          <a:stretch>
            <a:fillRect/>
          </a:stretch>
        </p:blipFill>
        <p:spPr bwMode="auto">
          <a:xfrm>
            <a:off x="3919346" y="4092968"/>
            <a:ext cx="3281497" cy="21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098541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38138" y="588963"/>
            <a:ext cx="8337550" cy="608012"/>
          </a:xfrm>
        </p:spPr>
        <p:txBody>
          <a:bodyPr/>
          <a:lstStyle/>
          <a:p>
            <a:r>
              <a:rPr lang="en-GB" altLang="en-US">
                <a:ea typeface="ＭＳ Ｐゴシック" panose="020B0600070205080204" pitchFamily="34" charset="-128"/>
              </a:rPr>
              <a:t>MFI Dashboard </a:t>
            </a:r>
          </a:p>
        </p:txBody>
      </p:sp>
      <p:sp>
        <p:nvSpPr>
          <p:cNvPr id="48131" name="TextBox 4"/>
          <p:cNvSpPr txBox="1">
            <a:spLocks noChangeArrowheads="1"/>
          </p:cNvSpPr>
          <p:nvPr/>
        </p:nvSpPr>
        <p:spPr bwMode="auto">
          <a:xfrm>
            <a:off x="250825" y="1268413"/>
            <a:ext cx="51133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r>
              <a:rPr lang="en-GB" altLang="en-US" sz="1800">
                <a:solidFill>
                  <a:srgbClr val="243F81"/>
                </a:solidFill>
              </a:rPr>
              <a:t>% borrowers &lt; International Poverty lines</a:t>
            </a:r>
          </a:p>
        </p:txBody>
      </p:sp>
      <p:pic>
        <p:nvPicPr>
          <p:cNvPr id="4813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1700213"/>
            <a:ext cx="8785225" cy="424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3" name="TextBox 5"/>
          <p:cNvSpPr txBox="1">
            <a:spLocks noChangeArrowheads="1"/>
          </p:cNvSpPr>
          <p:nvPr/>
        </p:nvSpPr>
        <p:spPr bwMode="auto">
          <a:xfrm>
            <a:off x="169863" y="5949950"/>
            <a:ext cx="5113337" cy="50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r>
              <a:rPr lang="en-GB" altLang="en-US" sz="1800" b="0" i="1">
                <a:solidFill>
                  <a:srgbClr val="243F81"/>
                </a:solidFill>
              </a:rPr>
              <a:t>* Clients reporting 3 or more years of data. </a:t>
            </a:r>
          </a:p>
        </p:txBody>
      </p:sp>
      <mc:AlternateContent xmlns:mc="http://schemas.openxmlformats.org/markup-compatibility/2006">
        <mc:Choice xmlns:pslz="http://schemas.microsoft.com/office/powerpoint/2016/slidezoom" Requires="pslz">
          <p:graphicFrame>
            <p:nvGraphicFramePr>
              <p:cNvPr id="3" name="Slide Zoom 2"/>
              <p:cNvGraphicFramePr>
                <a:graphicFrameLocks noChangeAspect="1"/>
              </p:cNvGraphicFramePr>
              <p:nvPr>
                <p:extLst>
                  <p:ext uri="{D42A27DB-BD31-4B8C-83A1-F6EECF244321}">
                    <p14:modId xmlns:p14="http://schemas.microsoft.com/office/powerpoint/2010/main" val="950772725"/>
                  </p:ext>
                </p:extLst>
              </p:nvPr>
            </p:nvGraphicFramePr>
            <p:xfrm>
              <a:off x="-2948152" y="3651688"/>
              <a:ext cx="2286000" cy="1714500"/>
            </p:xfrm>
            <a:graphic>
              <a:graphicData uri="http://schemas.microsoft.com/office/powerpoint/2016/slidezoom">
                <pslz:sldZm>
                  <pslz:sldZmObj sldId="298" cId="3084720725">
                    <pslz:zmPr id="{E5A2150F-9BF6-4806-8533-1F826917079F}" returnToParent="0" transitionDur="1000">
                      <p166:blipFill xmlns:p166="http://schemas.microsoft.com/office/powerpoint/2016/6/main">
                        <a:blip r:embed="rId4"/>
                        <a:stretch>
                          <a:fillRect/>
                        </a:stretch>
                      </p166:blipFill>
                      <p166:spPr xmlns:p166="http://schemas.microsoft.com/office/powerpoint/2016/6/main">
                        <a:xfrm>
                          <a:off x="0" y="0"/>
                          <a:ext cx="2286000" cy="1714500"/>
                        </a:xfrm>
                        <a:prstGeom prst="rect">
                          <a:avLst/>
                        </a:prstGeom>
                        <a:ln w="3175">
                          <a:solidFill>
                            <a:prstClr val="ltGray"/>
                          </a:solidFill>
                        </a:ln>
                      </p166:spPr>
                    </pslz:zmPr>
                  </pslz:sldZmObj>
                </pslz:sldZm>
              </a:graphicData>
            </a:graphic>
          </p:graphicFrame>
        </mc:Choice>
        <mc:Fallback>
          <p:pic>
            <p:nvPicPr>
              <p:cNvPr id="3" name="Slide Zoom 2">
                <a:hlinkClick r:id="rId5" action="ppaction://hlinksldjump"/>
              </p:cNvPr>
              <p:cNvPicPr>
                <a:picLocks noGrp="1" noRot="1" noChangeAspect="1" noMove="1" noResize="1" noEditPoints="1" noAdjustHandles="1" noChangeArrowheads="1" noChangeShapeType="1"/>
              </p:cNvPicPr>
              <p:nvPr/>
            </p:nvPicPr>
            <p:blipFill>
              <a:blip r:embed="rId4"/>
              <a:stretch>
                <a:fillRect/>
              </a:stretch>
            </p:blipFill>
            <p:spPr>
              <a:xfrm>
                <a:off x="-2948152" y="3651688"/>
                <a:ext cx="2286000" cy="1714500"/>
              </a:xfrm>
              <a:prstGeom prst="rect">
                <a:avLst/>
              </a:prstGeom>
              <a:ln w="3175">
                <a:solidFill>
                  <a:prstClr val="ltGray"/>
                </a:solidFill>
              </a:ln>
            </p:spPr>
          </p:pic>
        </mc:Fallback>
      </mc:AlternateContent>
    </p:spTree>
    <p:extLst>
      <p:ext uri="{BB962C8B-B14F-4D97-AF65-F5344CB8AC3E}">
        <p14:creationId xmlns:p14="http://schemas.microsoft.com/office/powerpoint/2010/main" val="30847207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GB" altLang="en-US" dirty="0" err="1">
                <a:ea typeface="ＭＳ Ｐゴシック" panose="020B0600070205080204" pitchFamily="34" charset="-128"/>
              </a:rPr>
              <a:t>Oikocredit</a:t>
            </a:r>
            <a:r>
              <a:rPr lang="en-GB" altLang="en-US" dirty="0">
                <a:ea typeface="ＭＳ Ｐゴシック" panose="020B0600070205080204" pitchFamily="34" charset="-128"/>
              </a:rPr>
              <a:t> &amp; SDGs – </a:t>
            </a:r>
            <a:r>
              <a:rPr lang="en-GB" altLang="en-US" dirty="0" err="1">
                <a:ea typeface="ＭＳ Ｐゴシック" panose="020B0600070205080204" pitchFamily="34" charset="-128"/>
              </a:rPr>
              <a:t>werelddoelen</a:t>
            </a:r>
            <a:endParaRPr lang="en-GB" altLang="en-US" dirty="0">
              <a:ea typeface="ＭＳ Ｐゴシック" panose="020B0600070205080204" pitchFamily="34" charset="-128"/>
            </a:endParaRPr>
          </a:p>
        </p:txBody>
      </p:sp>
      <p:pic>
        <p:nvPicPr>
          <p:cNvPr id="31747" name="Picture 5" descr="http://wordpressdev.foundationcenter.org/sdgfunders/wp-content/uploads/sites/13/2015/09/sdgs-list-e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8150" y="1124744"/>
            <a:ext cx="8137525"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p:nvSpPr>
        <p:spPr bwMode="auto">
          <a:xfrm>
            <a:off x="338138" y="6237312"/>
            <a:ext cx="626806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r>
              <a:rPr lang="en-GB" altLang="en-US" dirty="0" err="1">
                <a:solidFill>
                  <a:srgbClr val="243F81"/>
                </a:solidFill>
              </a:rPr>
              <a:t>Ja</a:t>
            </a:r>
            <a:r>
              <a:rPr lang="en-GB" altLang="en-US" dirty="0">
                <a:solidFill>
                  <a:srgbClr val="243F81"/>
                </a:solidFill>
              </a:rPr>
              <a:t>, </a:t>
            </a:r>
            <a:r>
              <a:rPr lang="en-GB" altLang="en-US" dirty="0" err="1">
                <a:solidFill>
                  <a:srgbClr val="243F81"/>
                </a:solidFill>
              </a:rPr>
              <a:t>bij</a:t>
            </a:r>
            <a:r>
              <a:rPr lang="en-GB" altLang="en-US" dirty="0">
                <a:solidFill>
                  <a:srgbClr val="243F81"/>
                </a:solidFill>
              </a:rPr>
              <a:t> number 12: VERANTWOORD BELEGGEN!!!</a:t>
            </a:r>
          </a:p>
        </p:txBody>
      </p:sp>
      <p:sp>
        <p:nvSpPr>
          <p:cNvPr id="2" name="TextBox 1"/>
          <p:cNvSpPr txBox="1"/>
          <p:nvPr/>
        </p:nvSpPr>
        <p:spPr>
          <a:xfrm>
            <a:off x="410474" y="5934015"/>
            <a:ext cx="6969838" cy="400110"/>
          </a:xfrm>
          <a:prstGeom prst="rect">
            <a:avLst/>
          </a:prstGeom>
          <a:noFill/>
        </p:spPr>
        <p:txBody>
          <a:bodyPr wrap="square" rtlCol="0">
            <a:spAutoFit/>
          </a:bodyPr>
          <a:lstStyle/>
          <a:p>
            <a:r>
              <a:rPr lang="en-US" dirty="0"/>
              <a:t>Welk </a:t>
            </a:r>
            <a:r>
              <a:rPr lang="en-US" dirty="0" err="1"/>
              <a:t>doel</a:t>
            </a:r>
            <a:r>
              <a:rPr lang="en-US" dirty="0"/>
              <a:t> </a:t>
            </a:r>
            <a:r>
              <a:rPr lang="en-US" dirty="0" err="1"/>
              <a:t>zou</a:t>
            </a:r>
            <a:r>
              <a:rPr lang="en-US" dirty="0"/>
              <a:t> </a:t>
            </a:r>
            <a:r>
              <a:rPr lang="en-US" dirty="0" err="1"/>
              <a:t>er</a:t>
            </a:r>
            <a:r>
              <a:rPr lang="en-US" dirty="0"/>
              <a:t> nog </a:t>
            </a:r>
            <a:r>
              <a:rPr lang="en-US" dirty="0" err="1"/>
              <a:t>bij</a:t>
            </a:r>
            <a:r>
              <a:rPr lang="en-US" dirty="0"/>
              <a:t> </a:t>
            </a:r>
            <a:r>
              <a:rPr lang="en-US" dirty="0" err="1"/>
              <a:t>kunnen</a:t>
            </a:r>
            <a:r>
              <a:rPr lang="en-US" dirty="0"/>
              <a:t>?</a:t>
            </a:r>
          </a:p>
        </p:txBody>
      </p:sp>
    </p:spTree>
    <p:extLst>
      <p:ext uri="{BB962C8B-B14F-4D97-AF65-F5344CB8AC3E}">
        <p14:creationId xmlns:p14="http://schemas.microsoft.com/office/powerpoint/2010/main" val="2932980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dirty="0"/>
              <a:t>Verantwoord beleggen</a:t>
            </a:r>
          </a:p>
        </p:txBody>
      </p:sp>
      <p:sp>
        <p:nvSpPr>
          <p:cNvPr id="3" name="Content Placeholder 2"/>
          <p:cNvSpPr>
            <a:spLocks noGrp="1"/>
          </p:cNvSpPr>
          <p:nvPr>
            <p:ph idx="1"/>
          </p:nvPr>
        </p:nvSpPr>
        <p:spPr/>
        <p:txBody>
          <a:bodyPr/>
          <a:lstStyle/>
          <a:p>
            <a:pPr marL="457200" indent="-457200">
              <a:buAutoNum type="arabicPeriod"/>
            </a:pPr>
            <a:r>
              <a:rPr lang="nl-NL" dirty="0"/>
              <a:t>Wat willen we bereiken?</a:t>
            </a:r>
          </a:p>
          <a:p>
            <a:pPr marL="457200" indent="-457200">
              <a:buAutoNum type="arabicPeriod"/>
            </a:pPr>
            <a:r>
              <a:rPr lang="nl-NL" dirty="0"/>
              <a:t>Hoe maken we deze doelstellingen meetbaar?</a:t>
            </a:r>
          </a:p>
          <a:p>
            <a:pPr marL="457200" indent="-457200">
              <a:buAutoNum type="arabicPeriod"/>
            </a:pPr>
            <a:endParaRPr lang="nl-NL" dirty="0"/>
          </a:p>
          <a:p>
            <a:pPr marL="457200" indent="-457200">
              <a:buAutoNum type="arabicPeriod"/>
            </a:pPr>
            <a:endParaRPr lang="nl-NL" dirty="0"/>
          </a:p>
          <a:p>
            <a:pPr marL="457200" indent="-457200">
              <a:buAutoNum type="arabicPeriod"/>
            </a:pPr>
            <a:endParaRPr lang="nl-NL" dirty="0"/>
          </a:p>
          <a:p>
            <a:pPr marL="457200" indent="-457200">
              <a:buAutoNum type="arabicPeriod"/>
            </a:pPr>
            <a:endParaRPr lang="nl-NL" dirty="0"/>
          </a:p>
          <a:p>
            <a:pPr marL="457200" indent="-457200">
              <a:buAutoNum type="arabicPeriod"/>
            </a:pPr>
            <a:endParaRPr lang="nl-NL" dirty="0"/>
          </a:p>
          <a:p>
            <a:pPr marL="457200" indent="-457200">
              <a:buAutoNum type="arabicPeriod"/>
            </a:pPr>
            <a:r>
              <a:rPr lang="nl-NL" dirty="0"/>
              <a:t>Wat doen we met de resultaten?</a:t>
            </a:r>
          </a:p>
          <a:p>
            <a:pPr marL="0" indent="0"/>
            <a:endParaRPr lang="nl-NL" dirty="0"/>
          </a:p>
          <a:p>
            <a:pPr marL="0" indent="0"/>
            <a:endParaRPr lang="nl-NL" dirty="0"/>
          </a:p>
        </p:txBody>
      </p:sp>
      <p:sp>
        <p:nvSpPr>
          <p:cNvPr id="4" name="AutoShape 2" descr="Image result for doelstellingen smar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a:blip r:embed="rId3"/>
          <a:stretch>
            <a:fillRect/>
          </a:stretch>
        </p:blipFill>
        <p:spPr>
          <a:xfrm>
            <a:off x="355115" y="2564904"/>
            <a:ext cx="6077589" cy="1944216"/>
          </a:xfrm>
          <a:prstGeom prst="rect">
            <a:avLst/>
          </a:prstGeom>
        </p:spPr>
      </p:pic>
    </p:spTree>
    <p:extLst>
      <p:ext uri="{BB962C8B-B14F-4D97-AF65-F5344CB8AC3E}">
        <p14:creationId xmlns:p14="http://schemas.microsoft.com/office/powerpoint/2010/main" val="1431299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 calcmode="lin" valueType="num">
                                      <p:cBhvr additive="base">
                                        <p:cTn id="2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p:nvPr>
        </p:nvSpPr>
        <p:spPr>
          <a:xfrm>
            <a:off x="395288" y="549275"/>
            <a:ext cx="8893175" cy="752475"/>
          </a:xfrm>
        </p:spPr>
        <p:txBody>
          <a:bodyPr/>
          <a:lstStyle/>
          <a:p>
            <a:r>
              <a:rPr lang="nl-NL" altLang="en-US" dirty="0">
                <a:ea typeface="ＭＳ Ｐゴシック" panose="020B0600070205080204" pitchFamily="34" charset="-128"/>
              </a:rPr>
              <a:t>Verantwoord beleggen </a:t>
            </a:r>
          </a:p>
        </p:txBody>
      </p:sp>
      <p:pic>
        <p:nvPicPr>
          <p:cNvPr id="59395" name="Picture 2"/>
          <p:cNvPicPr>
            <a:picLocks noGrp="1" noChangeAspect="1" noChangeArrowheads="1"/>
          </p:cNvPicPr>
          <p:nvPr>
            <p:ph idx="1"/>
          </p:nvPr>
        </p:nvPicPr>
        <p:blipFill>
          <a:blip r:embed="rId3" cstate="print">
            <a:extLst>
              <a:ext uri="{28A0092B-C50C-407E-A947-70E740481C1C}">
                <a14:useLocalDpi xmlns:a14="http://schemas.microsoft.com/office/drawing/2010/main" val="0"/>
              </a:ext>
            </a:extLst>
          </a:blip>
          <a:srcRect/>
          <a:stretch>
            <a:fillRect/>
          </a:stretch>
        </p:blipFill>
        <p:spPr>
          <a:xfrm>
            <a:off x="827088" y="1233488"/>
            <a:ext cx="6769100" cy="4681537"/>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9396" name="TextBox 3"/>
          <p:cNvSpPr txBox="1">
            <a:spLocks noChangeArrowheads="1"/>
          </p:cNvSpPr>
          <p:nvPr/>
        </p:nvSpPr>
        <p:spPr bwMode="auto">
          <a:xfrm>
            <a:off x="4657725" y="1636713"/>
            <a:ext cx="37988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lnSpc>
                <a:spcPct val="100000"/>
              </a:lnSpc>
            </a:pPr>
            <a:r>
              <a:rPr lang="nl-NL" altLang="en-US" sz="1200" dirty="0">
                <a:solidFill>
                  <a:srgbClr val="243F81"/>
                </a:solidFill>
              </a:rPr>
              <a:t>Begint bij selectie</a:t>
            </a:r>
          </a:p>
          <a:p>
            <a:pPr eaLnBrk="1" hangingPunct="1">
              <a:lnSpc>
                <a:spcPct val="100000"/>
              </a:lnSpc>
            </a:pPr>
            <a:r>
              <a:rPr lang="nl-NL" altLang="en-US" sz="1200" dirty="0">
                <a:solidFill>
                  <a:srgbClr val="243F81"/>
                </a:solidFill>
              </a:rPr>
              <a:t>Criteria </a:t>
            </a:r>
            <a:r>
              <a:rPr lang="nl-NL" altLang="en-US" sz="1200" dirty="0" err="1">
                <a:solidFill>
                  <a:srgbClr val="243F81"/>
                </a:solidFill>
              </a:rPr>
              <a:t>oa</a:t>
            </a:r>
            <a:r>
              <a:rPr lang="nl-NL" altLang="en-US" sz="1200" dirty="0">
                <a:solidFill>
                  <a:srgbClr val="243F81"/>
                </a:solidFill>
              </a:rPr>
              <a:t> ESG Scorecard</a:t>
            </a:r>
          </a:p>
        </p:txBody>
      </p:sp>
      <p:sp>
        <p:nvSpPr>
          <p:cNvPr id="59397" name="TextBox 4"/>
          <p:cNvSpPr txBox="1">
            <a:spLocks noChangeArrowheads="1"/>
          </p:cNvSpPr>
          <p:nvPr/>
        </p:nvSpPr>
        <p:spPr bwMode="auto">
          <a:xfrm>
            <a:off x="6729413" y="3111500"/>
            <a:ext cx="1727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lnSpc>
                <a:spcPct val="100000"/>
              </a:lnSpc>
            </a:pPr>
            <a:r>
              <a:rPr lang="en-GB" altLang="en-US" sz="1200" dirty="0">
                <a:solidFill>
                  <a:srgbClr val="243F81"/>
                </a:solidFill>
              </a:rPr>
              <a:t>Capacity building – the plus to finance </a:t>
            </a:r>
          </a:p>
        </p:txBody>
      </p:sp>
      <p:sp>
        <p:nvSpPr>
          <p:cNvPr id="59398" name="TextBox 3"/>
          <p:cNvSpPr txBox="1">
            <a:spLocks noChangeArrowheads="1"/>
          </p:cNvSpPr>
          <p:nvPr/>
        </p:nvSpPr>
        <p:spPr bwMode="auto">
          <a:xfrm>
            <a:off x="107950" y="2259013"/>
            <a:ext cx="18002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lnSpc>
                <a:spcPct val="100000"/>
              </a:lnSpc>
            </a:pPr>
            <a:r>
              <a:rPr lang="nl-NL" altLang="en-US" sz="1200" dirty="0">
                <a:solidFill>
                  <a:srgbClr val="243F81"/>
                </a:solidFill>
              </a:rPr>
              <a:t>Onderzoek &amp; analyse</a:t>
            </a:r>
          </a:p>
          <a:p>
            <a:pPr eaLnBrk="1" hangingPunct="1">
              <a:lnSpc>
                <a:spcPct val="100000"/>
              </a:lnSpc>
            </a:pPr>
            <a:r>
              <a:rPr lang="nl-NL" altLang="en-US" sz="1200" dirty="0">
                <a:solidFill>
                  <a:srgbClr val="243F81"/>
                </a:solidFill>
              </a:rPr>
              <a:t>ESG scorecards</a:t>
            </a:r>
          </a:p>
          <a:p>
            <a:pPr eaLnBrk="1" hangingPunct="1">
              <a:lnSpc>
                <a:spcPct val="100000"/>
              </a:lnSpc>
            </a:pPr>
            <a:r>
              <a:rPr lang="nl-NL" altLang="en-US" sz="1200" dirty="0">
                <a:solidFill>
                  <a:srgbClr val="243F81"/>
                </a:solidFill>
              </a:rPr>
              <a:t>Leren</a:t>
            </a:r>
          </a:p>
        </p:txBody>
      </p:sp>
      <p:sp>
        <p:nvSpPr>
          <p:cNvPr id="59399" name="TextBox 4"/>
          <p:cNvSpPr txBox="1">
            <a:spLocks noChangeArrowheads="1"/>
          </p:cNvSpPr>
          <p:nvPr/>
        </p:nvSpPr>
        <p:spPr bwMode="auto">
          <a:xfrm>
            <a:off x="5004048" y="5157192"/>
            <a:ext cx="266541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ea typeface="ＭＳ Ｐゴシック" panose="020B0600070205080204" pitchFamily="34" charset="-128"/>
              </a:defRPr>
            </a:lvl1pPr>
            <a:lvl2pPr marL="742950" indent="-285750">
              <a:lnSpc>
                <a:spcPct val="150000"/>
              </a:lnSpc>
              <a:buChar char="–"/>
              <a:defRPr sz="2000">
                <a:solidFill>
                  <a:srgbClr val="243F81"/>
                </a:solidFill>
                <a:latin typeface="Arial" panose="020B0604020202020204" pitchFamily="34" charset="0"/>
                <a:ea typeface="ＭＳ Ｐゴシック" panose="020B0600070205080204" pitchFamily="34" charset="-128"/>
              </a:defRPr>
            </a:lvl2pPr>
            <a:lvl3pPr marL="11430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3pPr>
            <a:lvl4pPr marL="16002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4pPr>
            <a:lvl5pPr marL="2057400" indent="-228600">
              <a:lnSpc>
                <a:spcPct val="150000"/>
              </a:lnSpc>
              <a:buChar char="»"/>
              <a:defRPr sz="2000">
                <a:solidFill>
                  <a:srgbClr val="243F81"/>
                </a:solidFill>
                <a:latin typeface="Arial" panose="020B0604020202020204" pitchFamily="34" charset="0"/>
                <a:ea typeface="ＭＳ Ｐゴシック" panose="020B0600070205080204" pitchFamily="34" charset="-128"/>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ea typeface="ＭＳ Ｐゴシック" panose="020B0600070205080204" pitchFamily="34" charset="-128"/>
              </a:defRPr>
            </a:lvl9pPr>
          </a:lstStyle>
          <a:p>
            <a:pPr eaLnBrk="1" hangingPunct="1">
              <a:lnSpc>
                <a:spcPct val="100000"/>
              </a:lnSpc>
            </a:pPr>
            <a:r>
              <a:rPr lang="nl-NL" altLang="en-US" sz="1200" dirty="0">
                <a:solidFill>
                  <a:srgbClr val="243F81"/>
                </a:solidFill>
              </a:rPr>
              <a:t>Toezicht houden, rapporteren indicatoren en uitkomsten</a:t>
            </a:r>
          </a:p>
        </p:txBody>
      </p:sp>
    </p:spTree>
    <p:extLst>
      <p:ext uri="{BB962C8B-B14F-4D97-AF65-F5344CB8AC3E}">
        <p14:creationId xmlns:p14="http://schemas.microsoft.com/office/powerpoint/2010/main" val="40012135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nl-NL" altLang="en-US" dirty="0"/>
              <a:t>Waar financiert Oikocredit?</a:t>
            </a:r>
          </a:p>
        </p:txBody>
      </p:sp>
      <p:sp>
        <p:nvSpPr>
          <p:cNvPr id="6" name="Text Box 3"/>
          <p:cNvSpPr txBox="1">
            <a:spLocks noChangeArrowheads="1"/>
          </p:cNvSpPr>
          <p:nvPr/>
        </p:nvSpPr>
        <p:spPr bwMode="auto">
          <a:xfrm>
            <a:off x="3276600" y="1196975"/>
            <a:ext cx="5400675" cy="375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a:lnSpc>
                <a:spcPct val="150000"/>
              </a:lnSpc>
              <a:defRPr sz="2000">
                <a:solidFill>
                  <a:srgbClr val="133D8D"/>
                </a:solidFill>
                <a:latin typeface="Arial" panose="020B0604020202020204" pitchFamily="34" charset="0"/>
              </a:defRPr>
            </a:lvl1pPr>
            <a:lvl2pPr marL="742950" indent="-285750">
              <a:lnSpc>
                <a:spcPct val="150000"/>
              </a:lnSpc>
              <a:buChar char="–"/>
              <a:defRPr sz="2000">
                <a:solidFill>
                  <a:srgbClr val="243F81"/>
                </a:solidFill>
                <a:latin typeface="Arial" panose="020B0604020202020204" pitchFamily="34" charset="0"/>
              </a:defRPr>
            </a:lvl2pPr>
            <a:lvl3pPr marL="1143000" indent="-228600">
              <a:lnSpc>
                <a:spcPct val="150000"/>
              </a:lnSpc>
              <a:buChar char="•"/>
              <a:defRPr sz="2000">
                <a:solidFill>
                  <a:srgbClr val="243F81"/>
                </a:solidFill>
                <a:latin typeface="Arial" panose="020B0604020202020204" pitchFamily="34" charset="0"/>
              </a:defRPr>
            </a:lvl3pPr>
            <a:lvl4pPr marL="1600200" indent="-228600">
              <a:lnSpc>
                <a:spcPct val="150000"/>
              </a:lnSpc>
              <a:buChar char="–"/>
              <a:defRPr sz="2000">
                <a:solidFill>
                  <a:srgbClr val="243F81"/>
                </a:solidFill>
                <a:latin typeface="Arial" panose="020B0604020202020204" pitchFamily="34" charset="0"/>
              </a:defRPr>
            </a:lvl4pPr>
            <a:lvl5pPr marL="2057400" indent="-228600">
              <a:lnSpc>
                <a:spcPct val="150000"/>
              </a:lnSpc>
              <a:buChar char="»"/>
              <a:defRPr sz="2000">
                <a:solidFill>
                  <a:srgbClr val="243F81"/>
                </a:solidFill>
                <a:latin typeface="Arial" panose="020B0604020202020204" pitchFamily="34" charset="0"/>
              </a:defRPr>
            </a:lvl5pPr>
            <a:lvl6pPr marL="25146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defRPr>
            </a:lvl6pPr>
            <a:lvl7pPr marL="29718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defRPr>
            </a:lvl7pPr>
            <a:lvl8pPr marL="34290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defRPr>
            </a:lvl8pPr>
            <a:lvl9pPr marL="3886200" indent="-228600" eaLnBrk="0" fontAlgn="base" hangingPunct="0">
              <a:lnSpc>
                <a:spcPct val="150000"/>
              </a:lnSpc>
              <a:spcBef>
                <a:spcPct val="0"/>
              </a:spcBef>
              <a:spcAft>
                <a:spcPct val="0"/>
              </a:spcAft>
              <a:buChar char="»"/>
              <a:defRPr sz="2000">
                <a:solidFill>
                  <a:srgbClr val="243F81"/>
                </a:solidFill>
                <a:latin typeface="Arial" panose="020B0604020202020204" pitchFamily="34" charset="0"/>
              </a:defRPr>
            </a:lvl9pPr>
          </a:lstStyle>
          <a:p>
            <a:pPr algn="r" eaLnBrk="1" hangingPunct="1">
              <a:spcBef>
                <a:spcPct val="50000"/>
              </a:spcBef>
            </a:pPr>
            <a:r>
              <a:rPr lang="en-US" altLang="de-DE" sz="1400" b="0" dirty="0">
                <a:cs typeface="Arial" panose="020B0604020202020204" pitchFamily="34" charset="0"/>
                <a:sym typeface="Arial" panose="020B0604020202020204" pitchFamily="34" charset="0"/>
              </a:rPr>
              <a:t>31 </a:t>
            </a:r>
            <a:r>
              <a:rPr lang="en-US" altLang="de-DE" sz="1400" b="0" dirty="0" err="1">
                <a:cs typeface="Arial" panose="020B0604020202020204" pitchFamily="34" charset="0"/>
                <a:sym typeface="Arial" panose="020B0604020202020204" pitchFamily="34" charset="0"/>
              </a:rPr>
              <a:t>december</a:t>
            </a:r>
            <a:r>
              <a:rPr lang="en-US" altLang="de-DE" sz="1400" b="0" dirty="0">
                <a:cs typeface="Arial" panose="020B0604020202020204" pitchFamily="34" charset="0"/>
                <a:sym typeface="Arial" panose="020B0604020202020204" pitchFamily="34" charset="0"/>
              </a:rPr>
              <a:t> 2016</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484784"/>
            <a:ext cx="4283752" cy="5255696"/>
          </a:xfrm>
          <a:prstGeom prst="rect">
            <a:avLst/>
          </a:prstGeom>
        </p:spPr>
      </p:pic>
    </p:spTree>
    <p:extLst>
      <p:ext uri="{BB962C8B-B14F-4D97-AF65-F5344CB8AC3E}">
        <p14:creationId xmlns:p14="http://schemas.microsoft.com/office/powerpoint/2010/main" val="1371089525"/>
      </p:ext>
    </p:extLst>
  </p:cSld>
  <p:clrMapOvr>
    <a:masterClrMapping/>
  </p:clrMapOvr>
</p:sld>
</file>

<file path=ppt/theme/theme1.xml><?xml version="1.0" encoding="utf-8"?>
<a:theme xmlns:a="http://schemas.openxmlformats.org/drawingml/2006/main" name="6_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5_Custom Design">
  <a:themeElements>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5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5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Custom Design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Custom Design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5_Custom Design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6_Custom Design">
  <a:themeElements>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Custom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6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6_Custom Design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Custom Design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6_Custom Design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Tabs">
  <a:themeElements>
    <a:clrScheme name="Tab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Tab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Tab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b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ab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ab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ab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ab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ab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ab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ab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ab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ab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ab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abs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bs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abs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Tabs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Picture slide 2">
  <a:themeElements>
    <a:clrScheme name="Picture slid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cture slide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Picture slide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slide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cture slide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cture slide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cture slide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cture slide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cture slide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cture slide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cture slide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cture slide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cture slide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cture slide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icture slide 2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slide 2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slide 2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Picture slide 2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Picture slide">
  <a:themeElements>
    <a:clrScheme name="Pictur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cture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Picture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cture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cture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cture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cture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cture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cture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cture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cture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cture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cture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icture slide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slide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slide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Picture slide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Picture without logo">
  <a:themeElements>
    <a:clrScheme name="Picture without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Picture without logo">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Picture without log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without log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Picture without log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Picture without log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Picture without log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Picture without log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Picture without log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Picture without log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Picture without log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Picture without log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Picture without log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Picture without log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Picture without logo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without logo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Picture without logo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Picture without logo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0.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Hands money">
  <a:themeElements>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fontScheme name="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5_Hands money">
  <a:themeElements>
    <a:clrScheme name="5_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fontScheme name="5_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5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5_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5_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5_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5_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5_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5_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5_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5_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5_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5_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5_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5_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5_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st slide">
  <a:themeElements>
    <a:clrScheme name="Test slide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fontScheme name="Test slid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Test slid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t slid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Test slid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Test slid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Test slid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Test slid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Test slid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Test slid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Test slid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Test slid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Test slid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Test slid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Test slide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t slide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Test slide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Test slide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_Hands money">
  <a:themeElements>
    <a:clrScheme name="1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1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1_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Hands money">
  <a:themeElements>
    <a:clrScheme name="4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4_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4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4_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4_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4_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4_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4_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4_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4_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4_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4_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4_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4_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4_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4_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Hands money">
  <a:themeElements>
    <a:clrScheme name="2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Hands money">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2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2_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2_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Hands money">
  <a:themeElements>
    <a:clrScheme name="3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Hands money">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3_Hands mone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Hands mone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Hands mone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Hands mone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Hands mone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Hands mone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Hands mone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Hands mone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Hands mone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Hands mone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Hands mone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Hands mone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Hands money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Hands money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Hands money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3_Hands money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Hands 2">
  <a:themeElements>
    <a:clrScheme name="Hands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nds 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Hands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nds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nds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nds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nds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nds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nds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nds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nds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nds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nds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Hands 2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2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nds 2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Hands 2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Oranges">
  <a:themeElements>
    <a:clrScheme name="Oran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ran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50000"/>
          </a:lnSpc>
          <a:spcBef>
            <a:spcPct val="0"/>
          </a:spcBef>
          <a:spcAft>
            <a:spcPct val="0"/>
          </a:spcAft>
          <a:buClrTx/>
          <a:buSzTx/>
          <a:buFontTx/>
          <a:buNone/>
          <a:tabLst/>
          <a:defRPr kumimoji="0" lang="en-US" sz="2000" b="1" i="0" u="none" strike="noStrike" cap="none" normalizeH="0" baseline="0" smtClean="0">
            <a:ln>
              <a:noFill/>
            </a:ln>
            <a:solidFill>
              <a:srgbClr val="243F81"/>
            </a:solidFill>
            <a:effectLst/>
            <a:latin typeface="Arial" charset="0"/>
          </a:defRPr>
        </a:defPPr>
      </a:lstStyle>
    </a:lnDef>
  </a:objectDefaults>
  <a:extraClrSchemeLst>
    <a:extraClrScheme>
      <a:clrScheme name="Oran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Oran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Oran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Oran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Oran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an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Oran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Oran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Oran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Oran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Oran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Oranges 13">
        <a:dk1>
          <a:srgbClr val="133D8D"/>
        </a:dk1>
        <a:lt1>
          <a:srgbClr val="FFFFFF"/>
        </a:lt1>
        <a:dk2>
          <a:srgbClr val="133D8D"/>
        </a:dk2>
        <a:lt2>
          <a:srgbClr val="808080"/>
        </a:lt2>
        <a:accent1>
          <a:srgbClr val="BBE0E3"/>
        </a:accent1>
        <a:accent2>
          <a:srgbClr val="333399"/>
        </a:accent2>
        <a:accent3>
          <a:srgbClr val="FFFFFF"/>
        </a:accent3>
        <a:accent4>
          <a:srgbClr val="0E3378"/>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s 14">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Oranges 15">
        <a:dk1>
          <a:srgbClr val="133D8D"/>
        </a:dk1>
        <a:lt1>
          <a:srgbClr val="FFFFFF"/>
        </a:lt1>
        <a:dk2>
          <a:srgbClr val="133D8D"/>
        </a:dk2>
        <a:lt2>
          <a:srgbClr val="808080"/>
        </a:lt2>
        <a:accent1>
          <a:srgbClr val="BBE0E3"/>
        </a:accent1>
        <a:accent2>
          <a:srgbClr val="FEC34B"/>
        </a:accent2>
        <a:accent3>
          <a:srgbClr val="FFFFFF"/>
        </a:accent3>
        <a:accent4>
          <a:srgbClr val="0E3378"/>
        </a:accent4>
        <a:accent5>
          <a:srgbClr val="DAEDEF"/>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
      <a:clrScheme name="Oranges 16">
        <a:dk1>
          <a:srgbClr val="133D8D"/>
        </a:dk1>
        <a:lt1>
          <a:srgbClr val="FFFFFF"/>
        </a:lt1>
        <a:dk2>
          <a:srgbClr val="133D8D"/>
        </a:dk2>
        <a:lt2>
          <a:srgbClr val="FEE8BA"/>
        </a:lt2>
        <a:accent1>
          <a:srgbClr val="C6D6E8"/>
        </a:accent1>
        <a:accent2>
          <a:srgbClr val="FEC34B"/>
        </a:accent2>
        <a:accent3>
          <a:srgbClr val="FFFFFF"/>
        </a:accent3>
        <a:accent4>
          <a:srgbClr val="0E3378"/>
        </a:accent4>
        <a:accent5>
          <a:srgbClr val="DFE8F2"/>
        </a:accent5>
        <a:accent6>
          <a:srgbClr val="E6B043"/>
        </a:accent6>
        <a:hlink>
          <a:srgbClr val="F58E7A"/>
        </a:hlink>
        <a:folHlink>
          <a:srgbClr val="6C504C"/>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1243</Words>
  <Application>Microsoft Office PowerPoint</Application>
  <PresentationFormat>On-screen Show (4:3)</PresentationFormat>
  <Paragraphs>215</Paragraphs>
  <Slides>20</Slides>
  <Notes>18</Notes>
  <HiddenSlides>0</HiddenSlides>
  <MMClips>0</MMClips>
  <ScaleCrop>false</ScaleCrop>
  <HeadingPairs>
    <vt:vector size="6" baseType="variant">
      <vt:variant>
        <vt:lpstr>Fonts Used</vt:lpstr>
      </vt:variant>
      <vt:variant>
        <vt:i4>5</vt:i4>
      </vt:variant>
      <vt:variant>
        <vt:lpstr>Theme</vt:lpstr>
      </vt:variant>
      <vt:variant>
        <vt:i4>15</vt:i4>
      </vt:variant>
      <vt:variant>
        <vt:lpstr>Slide Titles</vt:lpstr>
      </vt:variant>
      <vt:variant>
        <vt:i4>20</vt:i4>
      </vt:variant>
    </vt:vector>
  </HeadingPairs>
  <TitlesOfParts>
    <vt:vector size="40" baseType="lpstr">
      <vt:lpstr>ＭＳ Ｐゴシック</vt:lpstr>
      <vt:lpstr>Arial</vt:lpstr>
      <vt:lpstr>Calibri</vt:lpstr>
      <vt:lpstr>Times New Roman</vt:lpstr>
      <vt:lpstr>Wingdings</vt:lpstr>
      <vt:lpstr>6_Hands money</vt:lpstr>
      <vt:lpstr>5_Hands money</vt:lpstr>
      <vt:lpstr>Test slide</vt:lpstr>
      <vt:lpstr>1_Hands money</vt:lpstr>
      <vt:lpstr>4_Hands money</vt:lpstr>
      <vt:lpstr>2_Hands money</vt:lpstr>
      <vt:lpstr>3_Hands money</vt:lpstr>
      <vt:lpstr>Hands 2</vt:lpstr>
      <vt:lpstr>Oranges</vt:lpstr>
      <vt:lpstr>5_Custom Design</vt:lpstr>
      <vt:lpstr>6_Custom Design</vt:lpstr>
      <vt:lpstr>Tabs</vt:lpstr>
      <vt:lpstr>Picture slide 2</vt:lpstr>
      <vt:lpstr>Picture slide</vt:lpstr>
      <vt:lpstr>Picture without logo</vt:lpstr>
      <vt:lpstr>Social Performance &amp; Environment</vt:lpstr>
      <vt:lpstr>Kenia</vt:lpstr>
      <vt:lpstr>Oikocredit UA - kerncijfers</vt:lpstr>
      <vt:lpstr>Belangrijkste mijlpalen 2016</vt:lpstr>
      <vt:lpstr>Strategische focuspunten</vt:lpstr>
      <vt:lpstr>Oikocredit &amp; SDGs – werelddoelen</vt:lpstr>
      <vt:lpstr>Verantwoord beleggen</vt:lpstr>
      <vt:lpstr>Verantwoord beleggen </vt:lpstr>
      <vt:lpstr>Waar financiert Oikocredit?</vt:lpstr>
      <vt:lpstr>Welke sectoren?</vt:lpstr>
      <vt:lpstr>Waarschijnlijkheid (%) van verbetering in 5 jaar van ESG score van FI partners   ESG = Environment, Social, Governance</vt:lpstr>
      <vt:lpstr>Social performance indicatoren</vt:lpstr>
      <vt:lpstr>Doelgroep capacity building activiteiten</vt:lpstr>
      <vt:lpstr>1. Client Outcome Program: meten=weten</vt:lpstr>
      <vt:lpstr>MFI dashboard </vt:lpstr>
      <vt:lpstr>2. CB FS: financieel onderwijs</vt:lpstr>
      <vt:lpstr>3. CB Landbouw: training boeren/coops</vt:lpstr>
      <vt:lpstr>Vooruitblik</vt:lpstr>
      <vt:lpstr>Wat zijn onze waarden?</vt:lpstr>
      <vt:lpstr>Bedankt!</vt:lpstr>
    </vt:vector>
  </TitlesOfParts>
  <Company>Oikocredit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OIKOCREDIT</dc:title>
  <dc:creator>tvoet</dc:creator>
  <cp:lastModifiedBy>Kawien Ziedses des Plantes</cp:lastModifiedBy>
  <cp:revision>283</cp:revision>
  <cp:lastPrinted>2017-04-24T09:32:25Z</cp:lastPrinted>
  <dcterms:created xsi:type="dcterms:W3CDTF">2010-03-15T12:46:02Z</dcterms:created>
  <dcterms:modified xsi:type="dcterms:W3CDTF">2017-05-12T15:11:09Z</dcterms:modified>
</cp:coreProperties>
</file>